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5" r:id="rId8"/>
    <p:sldId id="272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B665A-CE8B-4F08-9E97-CFF6510DDC4D}" v="495" dt="2019-07-17T22:06:39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Reveriano" userId="15e5a0cb-56d7-4864-9b60-443b4d178bf4" providerId="ADAL" clId="{7862773F-5505-45B9-A1D9-8AD9BCE58D84}"/>
    <pc:docChg chg="undo custSel mod addSld delSld modSld delMainMaster">
      <pc:chgData name="Francisco Reveriano" userId="15e5a0cb-56d7-4864-9b60-443b4d178bf4" providerId="ADAL" clId="{7862773F-5505-45B9-A1D9-8AD9BCE58D84}" dt="2019-07-15T21:21:14.263" v="3892" actId="120"/>
      <pc:docMkLst>
        <pc:docMk/>
      </pc:docMkLst>
      <pc:sldChg chg="addSp delSp">
        <pc:chgData name="Francisco Reveriano" userId="15e5a0cb-56d7-4864-9b60-443b4d178bf4" providerId="ADAL" clId="{7862773F-5505-45B9-A1D9-8AD9BCE58D84}" dt="2019-07-15T03:05:52.169" v="3"/>
        <pc:sldMkLst>
          <pc:docMk/>
          <pc:sldMk cId="1248099440" sldId="261"/>
        </pc:sldMkLst>
        <pc:spChg chg="add del">
          <ac:chgData name="Francisco Reveriano" userId="15e5a0cb-56d7-4864-9b60-443b4d178bf4" providerId="ADAL" clId="{7862773F-5505-45B9-A1D9-8AD9BCE58D84}" dt="2019-07-15T03:05:52.169" v="3"/>
          <ac:spMkLst>
            <pc:docMk/>
            <pc:sldMk cId="1248099440" sldId="261"/>
            <ac:spMk id="2" creationId="{9AF80888-8961-4EE2-B052-644D4EB0F95F}"/>
          </ac:spMkLst>
        </pc:spChg>
      </pc:sldChg>
      <pc:sldChg chg="addSp delSp modSp add mod setBg modAnim">
        <pc:chgData name="Francisco Reveriano" userId="15e5a0cb-56d7-4864-9b60-443b4d178bf4" providerId="ADAL" clId="{7862773F-5505-45B9-A1D9-8AD9BCE58D84}" dt="2019-07-15T03:28:43.465" v="793"/>
        <pc:sldMkLst>
          <pc:docMk/>
          <pc:sldMk cId="1309589283" sldId="262"/>
        </pc:sldMkLst>
        <pc:spChg chg="del mod">
          <ac:chgData name="Francisco Reveriano" userId="15e5a0cb-56d7-4864-9b60-443b4d178bf4" providerId="ADAL" clId="{7862773F-5505-45B9-A1D9-8AD9BCE58D84}" dt="2019-07-15T03:05:58.365" v="4" actId="478"/>
          <ac:spMkLst>
            <pc:docMk/>
            <pc:sldMk cId="1309589283" sldId="262"/>
            <ac:spMk id="2" creationId="{F1A13D14-D6D4-48EE-8775-721B6D7843D6}"/>
          </ac:spMkLst>
        </pc:spChg>
        <pc:spChg chg="del">
          <ac:chgData name="Francisco Reveriano" userId="15e5a0cb-56d7-4864-9b60-443b4d178bf4" providerId="ADAL" clId="{7862773F-5505-45B9-A1D9-8AD9BCE58D84}" dt="2019-07-15T03:07:19.742" v="260"/>
          <ac:spMkLst>
            <pc:docMk/>
            <pc:sldMk cId="1309589283" sldId="262"/>
            <ac:spMk id="3" creationId="{FE2522B0-A5EE-433D-B90C-27CCEFDA40B0}"/>
          </ac:spMkLst>
        </pc:spChg>
        <pc:spChg chg="mod">
          <ac:chgData name="Francisco Reveriano" userId="15e5a0cb-56d7-4864-9b60-443b4d178bf4" providerId="ADAL" clId="{7862773F-5505-45B9-A1D9-8AD9BCE58D84}" dt="2019-07-15T03:09:53.344" v="357" actId="20577"/>
          <ac:spMkLst>
            <pc:docMk/>
            <pc:sldMk cId="1309589283" sldId="262"/>
            <ac:spMk id="4" creationId="{D8A17FFF-6377-4A3A-A88E-510132BCA895}"/>
          </ac:spMkLst>
        </pc:spChg>
        <pc:spChg chg="add del mod ord">
          <ac:chgData name="Francisco Reveriano" userId="15e5a0cb-56d7-4864-9b60-443b4d178bf4" providerId="ADAL" clId="{7862773F-5505-45B9-A1D9-8AD9BCE58D84}" dt="2019-07-15T03:08:12.800" v="276" actId="478"/>
          <ac:spMkLst>
            <pc:docMk/>
            <pc:sldMk cId="1309589283" sldId="262"/>
            <ac:spMk id="5" creationId="{575343D2-3D0A-4935-B7CA-D720B8FE8B5C}"/>
          </ac:spMkLst>
        </pc:spChg>
        <pc:spChg chg="add mod">
          <ac:chgData name="Francisco Reveriano" userId="15e5a0cb-56d7-4864-9b60-443b4d178bf4" providerId="ADAL" clId="{7862773F-5505-45B9-A1D9-8AD9BCE58D84}" dt="2019-07-15T03:09:20.977" v="333" actId="404"/>
          <ac:spMkLst>
            <pc:docMk/>
            <pc:sldMk cId="1309589283" sldId="262"/>
            <ac:spMk id="7" creationId="{20A97CE1-61F0-42CD-9D2B-AD6A6A6C6079}"/>
          </ac:spMkLst>
        </pc:spChg>
        <pc:spChg chg="add mod">
          <ac:chgData name="Francisco Reveriano" userId="15e5a0cb-56d7-4864-9b60-443b4d178bf4" providerId="ADAL" clId="{7862773F-5505-45B9-A1D9-8AD9BCE58D84}" dt="2019-07-15T03:15:11.146" v="367" actId="404"/>
          <ac:spMkLst>
            <pc:docMk/>
            <pc:sldMk cId="1309589283" sldId="262"/>
            <ac:spMk id="8" creationId="{E7EBAD62-488F-4767-9E9A-1453EE7AEE8E}"/>
          </ac:spMkLst>
        </pc:spChg>
        <pc:picChg chg="add mod">
          <ac:chgData name="Francisco Reveriano" userId="15e5a0cb-56d7-4864-9b60-443b4d178bf4" providerId="ADAL" clId="{7862773F-5505-45B9-A1D9-8AD9BCE58D84}" dt="2019-07-15T03:08:18.928" v="278" actId="14100"/>
          <ac:picMkLst>
            <pc:docMk/>
            <pc:sldMk cId="1309589283" sldId="262"/>
            <ac:picMk id="6" creationId="{8011A4AB-625D-4DF9-8DDE-30CDD075D8AF}"/>
          </ac:picMkLst>
        </pc:picChg>
      </pc:sldChg>
      <pc:sldChg chg="addSp delSp modSp add modAnim">
        <pc:chgData name="Francisco Reveriano" userId="15e5a0cb-56d7-4864-9b60-443b4d178bf4" providerId="ADAL" clId="{7862773F-5505-45B9-A1D9-8AD9BCE58D84}" dt="2019-07-15T03:41:49.101" v="1182" actId="1076"/>
        <pc:sldMkLst>
          <pc:docMk/>
          <pc:sldMk cId="2057715726" sldId="263"/>
        </pc:sldMkLst>
        <pc:spChg chg="del mod">
          <ac:chgData name="Francisco Reveriano" userId="15e5a0cb-56d7-4864-9b60-443b4d178bf4" providerId="ADAL" clId="{7862773F-5505-45B9-A1D9-8AD9BCE58D84}" dt="2019-07-15T03:16:25.253" v="429" actId="478"/>
          <ac:spMkLst>
            <pc:docMk/>
            <pc:sldMk cId="2057715726" sldId="263"/>
            <ac:spMk id="2" creationId="{93AD67EE-274E-4F50-A420-1B4FAFAE600C}"/>
          </ac:spMkLst>
        </pc:spChg>
        <pc:spChg chg="add mod">
          <ac:chgData name="Francisco Reveriano" userId="15e5a0cb-56d7-4864-9b60-443b4d178bf4" providerId="ADAL" clId="{7862773F-5505-45B9-A1D9-8AD9BCE58D84}" dt="2019-07-15T03:24:48.883" v="744" actId="20577"/>
          <ac:spMkLst>
            <pc:docMk/>
            <pc:sldMk cId="2057715726" sldId="263"/>
            <ac:spMk id="3" creationId="{905368AF-D411-41B8-8B19-80F3E0C4CA12}"/>
          </ac:spMkLst>
        </pc:spChg>
        <pc:spChg chg="add mod">
          <ac:chgData name="Francisco Reveriano" userId="15e5a0cb-56d7-4864-9b60-443b4d178bf4" providerId="ADAL" clId="{7862773F-5505-45B9-A1D9-8AD9BCE58D84}" dt="2019-07-15T03:21:29.151" v="713" actId="1076"/>
          <ac:spMkLst>
            <pc:docMk/>
            <pc:sldMk cId="2057715726" sldId="263"/>
            <ac:spMk id="5" creationId="{83258AED-DF6B-4DD7-8236-A85D70DD3C4C}"/>
          </ac:spMkLst>
        </pc:spChg>
        <pc:spChg chg="add mod">
          <ac:chgData name="Francisco Reveriano" userId="15e5a0cb-56d7-4864-9b60-443b4d178bf4" providerId="ADAL" clId="{7862773F-5505-45B9-A1D9-8AD9BCE58D84}" dt="2019-07-15T03:23:26.754" v="716" actId="404"/>
          <ac:spMkLst>
            <pc:docMk/>
            <pc:sldMk cId="2057715726" sldId="263"/>
            <ac:spMk id="8" creationId="{361273C7-1C3A-4946-9A8D-4644E23553AB}"/>
          </ac:spMkLst>
        </pc:spChg>
        <pc:spChg chg="add mod">
          <ac:chgData name="Francisco Reveriano" userId="15e5a0cb-56d7-4864-9b60-443b4d178bf4" providerId="ADAL" clId="{7862773F-5505-45B9-A1D9-8AD9BCE58D84}" dt="2019-07-15T03:21:17.969" v="709" actId="1076"/>
          <ac:spMkLst>
            <pc:docMk/>
            <pc:sldMk cId="2057715726" sldId="263"/>
            <ac:spMk id="10" creationId="{BEF12F5A-26DD-4F48-A0FB-94B2C9D56E4A}"/>
          </ac:spMkLst>
        </pc:spChg>
        <pc:spChg chg="add mod">
          <ac:chgData name="Francisco Reveriano" userId="15e5a0cb-56d7-4864-9b60-443b4d178bf4" providerId="ADAL" clId="{7862773F-5505-45B9-A1D9-8AD9BCE58D84}" dt="2019-07-15T03:27:41.589" v="788" actId="403"/>
          <ac:spMkLst>
            <pc:docMk/>
            <pc:sldMk cId="2057715726" sldId="263"/>
            <ac:spMk id="18" creationId="{1202C9D2-8396-4B0D-96A5-F3276F6D0322}"/>
          </ac:spMkLst>
        </pc:spChg>
        <pc:spChg chg="add mod">
          <ac:chgData name="Francisco Reveriano" userId="15e5a0cb-56d7-4864-9b60-443b4d178bf4" providerId="ADAL" clId="{7862773F-5505-45B9-A1D9-8AD9BCE58D84}" dt="2019-07-15T03:41:49.101" v="1182" actId="1076"/>
          <ac:spMkLst>
            <pc:docMk/>
            <pc:sldMk cId="2057715726" sldId="263"/>
            <ac:spMk id="19" creationId="{817F46B3-4E36-4A2B-83D0-6E4EE11D28B8}"/>
          </ac:spMkLst>
        </pc:spChg>
        <pc:picChg chg="add del mod">
          <ac:chgData name="Francisco Reveriano" userId="15e5a0cb-56d7-4864-9b60-443b4d178bf4" providerId="ADAL" clId="{7862773F-5505-45B9-A1D9-8AD9BCE58D84}" dt="2019-07-15T03:17:53.671" v="595" actId="478"/>
          <ac:picMkLst>
            <pc:docMk/>
            <pc:sldMk cId="2057715726" sldId="263"/>
            <ac:picMk id="4" creationId="{93253856-9994-406D-BC38-BCD9A592F042}"/>
          </ac:picMkLst>
        </pc:picChg>
        <pc:picChg chg="add mod">
          <ac:chgData name="Francisco Reveriano" userId="15e5a0cb-56d7-4864-9b60-443b4d178bf4" providerId="ADAL" clId="{7862773F-5505-45B9-A1D9-8AD9BCE58D84}" dt="2019-07-15T03:26:10.281" v="757" actId="1076"/>
          <ac:picMkLst>
            <pc:docMk/>
            <pc:sldMk cId="2057715726" sldId="263"/>
            <ac:picMk id="15" creationId="{FBC9F6E7-5091-482F-8592-517E5657A0ED}"/>
          </ac:picMkLst>
        </pc:picChg>
        <pc:picChg chg="add mod">
          <ac:chgData name="Francisco Reveriano" userId="15e5a0cb-56d7-4864-9b60-443b4d178bf4" providerId="ADAL" clId="{7862773F-5505-45B9-A1D9-8AD9BCE58D84}" dt="2019-07-15T03:26:06.221" v="756" actId="1076"/>
          <ac:picMkLst>
            <pc:docMk/>
            <pc:sldMk cId="2057715726" sldId="263"/>
            <ac:picMk id="17" creationId="{5A4BCCD7-6D5E-433B-A589-CD913B417814}"/>
          </ac:picMkLst>
        </pc:picChg>
        <pc:cxnChg chg="add mod">
          <ac:chgData name="Francisco Reveriano" userId="15e5a0cb-56d7-4864-9b60-443b4d178bf4" providerId="ADAL" clId="{7862773F-5505-45B9-A1D9-8AD9BCE58D84}" dt="2019-07-15T03:20:33.149" v="693" actId="14100"/>
          <ac:cxnSpMkLst>
            <pc:docMk/>
            <pc:sldMk cId="2057715726" sldId="263"/>
            <ac:cxnSpMk id="7" creationId="{E64F9583-1C97-43A8-A6B9-9F2EC7F83D00}"/>
          </ac:cxnSpMkLst>
        </pc:cxnChg>
        <pc:cxnChg chg="add del mod">
          <ac:chgData name="Francisco Reveriano" userId="15e5a0cb-56d7-4864-9b60-443b4d178bf4" providerId="ADAL" clId="{7862773F-5505-45B9-A1D9-8AD9BCE58D84}" dt="2019-07-15T03:20:42.644" v="696" actId="478"/>
          <ac:cxnSpMkLst>
            <pc:docMk/>
            <pc:sldMk cId="2057715726" sldId="263"/>
            <ac:cxnSpMk id="9" creationId="{6A7B352A-4D33-43EC-87EE-D78776260EBD}"/>
          </ac:cxnSpMkLst>
        </pc:cxnChg>
        <pc:cxnChg chg="add mod">
          <ac:chgData name="Francisco Reveriano" userId="15e5a0cb-56d7-4864-9b60-443b4d178bf4" providerId="ADAL" clId="{7862773F-5505-45B9-A1D9-8AD9BCE58D84}" dt="2019-07-15T03:20:49.729" v="698" actId="1076"/>
          <ac:cxnSpMkLst>
            <pc:docMk/>
            <pc:sldMk cId="2057715726" sldId="263"/>
            <ac:cxnSpMk id="13" creationId="{B9B8A778-796D-4F67-AC31-F57B9FF51E09}"/>
          </ac:cxnSpMkLst>
        </pc:cxnChg>
      </pc:sldChg>
      <pc:sldChg chg="addSp modSp add modAnim">
        <pc:chgData name="Francisco Reveriano" userId="15e5a0cb-56d7-4864-9b60-443b4d178bf4" providerId="ADAL" clId="{7862773F-5505-45B9-A1D9-8AD9BCE58D84}" dt="2019-07-15T03:35:03.662" v="929" actId="14100"/>
        <pc:sldMkLst>
          <pc:docMk/>
          <pc:sldMk cId="3189752026" sldId="264"/>
        </pc:sldMkLst>
        <pc:spChg chg="add mod">
          <ac:chgData name="Francisco Reveriano" userId="15e5a0cb-56d7-4864-9b60-443b4d178bf4" providerId="ADAL" clId="{7862773F-5505-45B9-A1D9-8AD9BCE58D84}" dt="2019-07-15T03:29:27.095" v="819" actId="20577"/>
          <ac:spMkLst>
            <pc:docMk/>
            <pc:sldMk cId="3189752026" sldId="264"/>
            <ac:spMk id="2" creationId="{E518F6D3-49A4-457E-BF80-3A0F1312896F}"/>
          </ac:spMkLst>
        </pc:spChg>
        <pc:spChg chg="add mod">
          <ac:chgData name="Francisco Reveriano" userId="15e5a0cb-56d7-4864-9b60-443b4d178bf4" providerId="ADAL" clId="{7862773F-5505-45B9-A1D9-8AD9BCE58D84}" dt="2019-07-15T03:32:04.750" v="890" actId="1076"/>
          <ac:spMkLst>
            <pc:docMk/>
            <pc:sldMk cId="3189752026" sldId="264"/>
            <ac:spMk id="3" creationId="{A319516F-DCF0-4A6D-B351-9C8FD4C57EB1}"/>
          </ac:spMkLst>
        </pc:spChg>
        <pc:spChg chg="add mod">
          <ac:chgData name="Francisco Reveriano" userId="15e5a0cb-56d7-4864-9b60-443b4d178bf4" providerId="ADAL" clId="{7862773F-5505-45B9-A1D9-8AD9BCE58D84}" dt="2019-07-15T03:31:54.398" v="889" actId="1076"/>
          <ac:spMkLst>
            <pc:docMk/>
            <pc:sldMk cId="3189752026" sldId="264"/>
            <ac:spMk id="5" creationId="{1B55E0C6-32EB-4177-B928-83CC7538FA77}"/>
          </ac:spMkLst>
        </pc:spChg>
        <pc:spChg chg="add mod">
          <ac:chgData name="Francisco Reveriano" userId="15e5a0cb-56d7-4864-9b60-443b4d178bf4" providerId="ADAL" clId="{7862773F-5505-45B9-A1D9-8AD9BCE58D84}" dt="2019-07-15T03:31:54.398" v="889" actId="1076"/>
          <ac:spMkLst>
            <pc:docMk/>
            <pc:sldMk cId="3189752026" sldId="264"/>
            <ac:spMk id="7" creationId="{4C34349A-9C86-499E-A03D-A9C7916765FB}"/>
          </ac:spMkLst>
        </pc:spChg>
        <pc:spChg chg="add mod">
          <ac:chgData name="Francisco Reveriano" userId="15e5a0cb-56d7-4864-9b60-443b4d178bf4" providerId="ADAL" clId="{7862773F-5505-45B9-A1D9-8AD9BCE58D84}" dt="2019-07-15T03:35:03.662" v="929" actId="14100"/>
          <ac:spMkLst>
            <pc:docMk/>
            <pc:sldMk cId="3189752026" sldId="264"/>
            <ac:spMk id="8" creationId="{40690D7F-7354-4F32-AA11-8FA6490985A6}"/>
          </ac:spMkLst>
        </pc:spChg>
        <pc:cxnChg chg="add mod">
          <ac:chgData name="Francisco Reveriano" userId="15e5a0cb-56d7-4864-9b60-443b4d178bf4" providerId="ADAL" clId="{7862773F-5505-45B9-A1D9-8AD9BCE58D84}" dt="2019-07-15T03:31:54.398" v="889" actId="1076"/>
          <ac:cxnSpMkLst>
            <pc:docMk/>
            <pc:sldMk cId="3189752026" sldId="264"/>
            <ac:cxnSpMk id="4" creationId="{D3B1FA9F-3A2D-4F84-9B54-D718AB32C825}"/>
          </ac:cxnSpMkLst>
        </pc:cxnChg>
        <pc:cxnChg chg="add mod">
          <ac:chgData name="Francisco Reveriano" userId="15e5a0cb-56d7-4864-9b60-443b4d178bf4" providerId="ADAL" clId="{7862773F-5505-45B9-A1D9-8AD9BCE58D84}" dt="2019-07-15T03:31:54.398" v="889" actId="1076"/>
          <ac:cxnSpMkLst>
            <pc:docMk/>
            <pc:sldMk cId="3189752026" sldId="264"/>
            <ac:cxnSpMk id="6" creationId="{F09681E0-397C-48CE-A2E3-D3917B1C69C1}"/>
          </ac:cxnSpMkLst>
        </pc:cxnChg>
        <pc:cxnChg chg="add mod">
          <ac:chgData name="Francisco Reveriano" userId="15e5a0cb-56d7-4864-9b60-443b4d178bf4" providerId="ADAL" clId="{7862773F-5505-45B9-A1D9-8AD9BCE58D84}" dt="2019-07-15T03:33:42.254" v="921" actId="1076"/>
          <ac:cxnSpMkLst>
            <pc:docMk/>
            <pc:sldMk cId="3189752026" sldId="264"/>
            <ac:cxnSpMk id="9" creationId="{7F4E40C0-16BB-4E34-810E-744A4673E0D1}"/>
          </ac:cxnSpMkLst>
        </pc:cxnChg>
      </pc:sldChg>
      <pc:sldChg chg="addSp delSp modSp add delAnim modAnim">
        <pc:chgData name="Francisco Reveriano" userId="15e5a0cb-56d7-4864-9b60-443b4d178bf4" providerId="ADAL" clId="{7862773F-5505-45B9-A1D9-8AD9BCE58D84}" dt="2019-07-15T20:09:38.687" v="2023" actId="1076"/>
        <pc:sldMkLst>
          <pc:docMk/>
          <pc:sldMk cId="772485632" sldId="265"/>
        </pc:sldMkLst>
        <pc:spChg chg="add mod">
          <ac:chgData name="Francisco Reveriano" userId="15e5a0cb-56d7-4864-9b60-443b4d178bf4" providerId="ADAL" clId="{7862773F-5505-45B9-A1D9-8AD9BCE58D84}" dt="2019-07-15T03:36:43.792" v="1046" actId="20577"/>
          <ac:spMkLst>
            <pc:docMk/>
            <pc:sldMk cId="772485632" sldId="265"/>
            <ac:spMk id="2" creationId="{521A0018-41F2-48D8-B072-AC50B7F3AB03}"/>
          </ac:spMkLst>
        </pc:spChg>
        <pc:spChg chg="add mod">
          <ac:chgData name="Francisco Reveriano" userId="15e5a0cb-56d7-4864-9b60-443b4d178bf4" providerId="ADAL" clId="{7862773F-5505-45B9-A1D9-8AD9BCE58D84}" dt="2019-07-15T03:47:11.507" v="1262" actId="1076"/>
          <ac:spMkLst>
            <pc:docMk/>
            <pc:sldMk cId="772485632" sldId="265"/>
            <ac:spMk id="3" creationId="{C6DADE61-16C2-429A-8458-AACC9209464C}"/>
          </ac:spMkLst>
        </pc:spChg>
        <pc:spChg chg="add mod">
          <ac:chgData name="Francisco Reveriano" userId="15e5a0cb-56d7-4864-9b60-443b4d178bf4" providerId="ADAL" clId="{7862773F-5505-45B9-A1D9-8AD9BCE58D84}" dt="2019-07-15T03:47:11.507" v="1262" actId="1076"/>
          <ac:spMkLst>
            <pc:docMk/>
            <pc:sldMk cId="772485632" sldId="265"/>
            <ac:spMk id="5" creationId="{303D6818-5709-4EE1-AAC6-771827BE4F7E}"/>
          </ac:spMkLst>
        </pc:spChg>
        <pc:spChg chg="add mod">
          <ac:chgData name="Francisco Reveriano" userId="15e5a0cb-56d7-4864-9b60-443b4d178bf4" providerId="ADAL" clId="{7862773F-5505-45B9-A1D9-8AD9BCE58D84}" dt="2019-07-15T03:47:11.507" v="1262" actId="1076"/>
          <ac:spMkLst>
            <pc:docMk/>
            <pc:sldMk cId="772485632" sldId="265"/>
            <ac:spMk id="7" creationId="{F034A660-3755-406E-8BAA-21AEF22BDD00}"/>
          </ac:spMkLst>
        </pc:spChg>
        <pc:spChg chg="add mod">
          <ac:chgData name="Francisco Reveriano" userId="15e5a0cb-56d7-4864-9b60-443b4d178bf4" providerId="ADAL" clId="{7862773F-5505-45B9-A1D9-8AD9BCE58D84}" dt="2019-07-15T03:47:11.507" v="1262" actId="1076"/>
          <ac:spMkLst>
            <pc:docMk/>
            <pc:sldMk cId="772485632" sldId="265"/>
            <ac:spMk id="10" creationId="{474CFE03-3FA0-4B3F-8324-46D11C42FE47}"/>
          </ac:spMkLst>
        </pc:spChg>
        <pc:spChg chg="add mod">
          <ac:chgData name="Francisco Reveriano" userId="15e5a0cb-56d7-4864-9b60-443b4d178bf4" providerId="ADAL" clId="{7862773F-5505-45B9-A1D9-8AD9BCE58D84}" dt="2019-07-15T03:47:11.507" v="1262" actId="1076"/>
          <ac:spMkLst>
            <pc:docMk/>
            <pc:sldMk cId="772485632" sldId="265"/>
            <ac:spMk id="12" creationId="{AAFEA135-5A73-4D1F-ABF4-687896D812F9}"/>
          </ac:spMkLst>
        </pc:spChg>
        <pc:spChg chg="add mod">
          <ac:chgData name="Francisco Reveriano" userId="15e5a0cb-56d7-4864-9b60-443b4d178bf4" providerId="ADAL" clId="{7862773F-5505-45B9-A1D9-8AD9BCE58D84}" dt="2019-07-15T03:50:35.915" v="1885" actId="403"/>
          <ac:spMkLst>
            <pc:docMk/>
            <pc:sldMk cId="772485632" sldId="265"/>
            <ac:spMk id="14" creationId="{77B5B0CC-073C-44D1-9F81-B77F2756B57F}"/>
          </ac:spMkLst>
        </pc:spChg>
        <pc:spChg chg="add mod">
          <ac:chgData name="Francisco Reveriano" userId="15e5a0cb-56d7-4864-9b60-443b4d178bf4" providerId="ADAL" clId="{7862773F-5505-45B9-A1D9-8AD9BCE58D84}" dt="2019-07-15T03:54:16.001" v="2021" actId="20577"/>
          <ac:spMkLst>
            <pc:docMk/>
            <pc:sldMk cId="772485632" sldId="265"/>
            <ac:spMk id="15" creationId="{A77B7675-D668-48C9-9CCC-6F376383F2CF}"/>
          </ac:spMkLst>
        </pc:spChg>
        <pc:spChg chg="add mod">
          <ac:chgData name="Francisco Reveriano" userId="15e5a0cb-56d7-4864-9b60-443b4d178bf4" providerId="ADAL" clId="{7862773F-5505-45B9-A1D9-8AD9BCE58D84}" dt="2019-07-15T03:53:32.509" v="1929" actId="20577"/>
          <ac:spMkLst>
            <pc:docMk/>
            <pc:sldMk cId="772485632" sldId="265"/>
            <ac:spMk id="16" creationId="{490917DD-D9C7-4314-BBE3-8DDACF75B636}"/>
          </ac:spMkLst>
        </pc:spChg>
        <pc:spChg chg="add mod">
          <ac:chgData name="Francisco Reveriano" userId="15e5a0cb-56d7-4864-9b60-443b4d178bf4" providerId="ADAL" clId="{7862773F-5505-45B9-A1D9-8AD9BCE58D84}" dt="2019-07-15T03:53:58.435" v="2020" actId="207"/>
          <ac:spMkLst>
            <pc:docMk/>
            <pc:sldMk cId="772485632" sldId="265"/>
            <ac:spMk id="17" creationId="{37ADFB5A-71AF-4570-9A09-445D964A8607}"/>
          </ac:spMkLst>
        </pc:spChg>
        <pc:cxnChg chg="add mod">
          <ac:chgData name="Francisco Reveriano" userId="15e5a0cb-56d7-4864-9b60-443b4d178bf4" providerId="ADAL" clId="{7862773F-5505-45B9-A1D9-8AD9BCE58D84}" dt="2019-07-15T03:47:11.507" v="1262" actId="1076"/>
          <ac:cxnSpMkLst>
            <pc:docMk/>
            <pc:sldMk cId="772485632" sldId="265"/>
            <ac:cxnSpMk id="4" creationId="{BACDB255-129F-4A26-BF79-E3A42EACB25E}"/>
          </ac:cxnSpMkLst>
        </pc:cxnChg>
        <pc:cxnChg chg="add del mod">
          <ac:chgData name="Francisco Reveriano" userId="15e5a0cb-56d7-4864-9b60-443b4d178bf4" providerId="ADAL" clId="{7862773F-5505-45B9-A1D9-8AD9BCE58D84}" dt="2019-07-15T03:40:49.681" v="1175" actId="478"/>
          <ac:cxnSpMkLst>
            <pc:docMk/>
            <pc:sldMk cId="772485632" sldId="265"/>
            <ac:cxnSpMk id="6" creationId="{34C6552E-C293-4E97-8F7B-93DCCE0AEEAF}"/>
          </ac:cxnSpMkLst>
        </pc:cxnChg>
        <pc:cxnChg chg="add mod">
          <ac:chgData name="Francisco Reveriano" userId="15e5a0cb-56d7-4864-9b60-443b4d178bf4" providerId="ADAL" clId="{7862773F-5505-45B9-A1D9-8AD9BCE58D84}" dt="2019-07-15T20:09:38.687" v="2023" actId="1076"/>
          <ac:cxnSpMkLst>
            <pc:docMk/>
            <pc:sldMk cId="772485632" sldId="265"/>
            <ac:cxnSpMk id="9" creationId="{70B9E69F-CC45-4BA4-9CD6-56C17B0F67E5}"/>
          </ac:cxnSpMkLst>
        </pc:cxnChg>
        <pc:cxnChg chg="add mod">
          <ac:chgData name="Francisco Reveriano" userId="15e5a0cb-56d7-4864-9b60-443b4d178bf4" providerId="ADAL" clId="{7862773F-5505-45B9-A1D9-8AD9BCE58D84}" dt="2019-07-15T03:47:11.507" v="1262" actId="1076"/>
          <ac:cxnSpMkLst>
            <pc:docMk/>
            <pc:sldMk cId="772485632" sldId="265"/>
            <ac:cxnSpMk id="11" creationId="{CCB84E71-E923-47D9-84C6-4DB64E56C0B1}"/>
          </ac:cxnSpMkLst>
        </pc:cxnChg>
        <pc:cxnChg chg="add mod">
          <ac:chgData name="Francisco Reveriano" userId="15e5a0cb-56d7-4864-9b60-443b4d178bf4" providerId="ADAL" clId="{7862773F-5505-45B9-A1D9-8AD9BCE58D84}" dt="2019-07-15T03:47:11.507" v="1262" actId="1076"/>
          <ac:cxnSpMkLst>
            <pc:docMk/>
            <pc:sldMk cId="772485632" sldId="265"/>
            <ac:cxnSpMk id="13" creationId="{EA23B1F7-698C-4F1C-8EFD-515025C928D1}"/>
          </ac:cxnSpMkLst>
        </pc:cxnChg>
      </pc:sldChg>
      <pc:sldChg chg="addSp delSp modSp add modAnim">
        <pc:chgData name="Francisco Reveriano" userId="15e5a0cb-56d7-4864-9b60-443b4d178bf4" providerId="ADAL" clId="{7862773F-5505-45B9-A1D9-8AD9BCE58D84}" dt="2019-07-15T20:50:38.404" v="2874"/>
        <pc:sldMkLst>
          <pc:docMk/>
          <pc:sldMk cId="2425606977" sldId="266"/>
        </pc:sldMkLst>
        <pc:spChg chg="del mod">
          <ac:chgData name="Francisco Reveriano" userId="15e5a0cb-56d7-4864-9b60-443b4d178bf4" providerId="ADAL" clId="{7862773F-5505-45B9-A1D9-8AD9BCE58D84}" dt="2019-07-15T20:11:14.762" v="2046" actId="478"/>
          <ac:spMkLst>
            <pc:docMk/>
            <pc:sldMk cId="2425606977" sldId="266"/>
            <ac:spMk id="2" creationId="{BDD4FD9E-3746-48C4-BC90-EE149F096DD1}"/>
          </ac:spMkLst>
        </pc:spChg>
        <pc:spChg chg="add del mod">
          <ac:chgData name="Francisco Reveriano" userId="15e5a0cb-56d7-4864-9b60-443b4d178bf4" providerId="ADAL" clId="{7862773F-5505-45B9-A1D9-8AD9BCE58D84}" dt="2019-07-15T20:11:21.047" v="2047" actId="478"/>
          <ac:spMkLst>
            <pc:docMk/>
            <pc:sldMk cId="2425606977" sldId="266"/>
            <ac:spMk id="4" creationId="{63B9B323-F966-4475-922E-3F88642E606E}"/>
          </ac:spMkLst>
        </pc:spChg>
        <pc:spChg chg="add mod">
          <ac:chgData name="Francisco Reveriano" userId="15e5a0cb-56d7-4864-9b60-443b4d178bf4" providerId="ADAL" clId="{7862773F-5505-45B9-A1D9-8AD9BCE58D84}" dt="2019-07-15T20:12:06.509" v="2141" actId="20577"/>
          <ac:spMkLst>
            <pc:docMk/>
            <pc:sldMk cId="2425606977" sldId="266"/>
            <ac:spMk id="5" creationId="{1F523AC5-7718-4412-B2E4-A642A9349A35}"/>
          </ac:spMkLst>
        </pc:spChg>
        <pc:spChg chg="add mod">
          <ac:chgData name="Francisco Reveriano" userId="15e5a0cb-56d7-4864-9b60-443b4d178bf4" providerId="ADAL" clId="{7862773F-5505-45B9-A1D9-8AD9BCE58D84}" dt="2019-07-15T20:25:22.403" v="2429" actId="20577"/>
          <ac:spMkLst>
            <pc:docMk/>
            <pc:sldMk cId="2425606977" sldId="266"/>
            <ac:spMk id="7" creationId="{364ED9A6-9849-44A0-BA01-3B07F4FD2C35}"/>
          </ac:spMkLst>
        </pc:spChg>
        <pc:spChg chg="add mod">
          <ac:chgData name="Francisco Reveriano" userId="15e5a0cb-56d7-4864-9b60-443b4d178bf4" providerId="ADAL" clId="{7862773F-5505-45B9-A1D9-8AD9BCE58D84}" dt="2019-07-15T20:20:08.649" v="2236" actId="20577"/>
          <ac:spMkLst>
            <pc:docMk/>
            <pc:sldMk cId="2425606977" sldId="266"/>
            <ac:spMk id="10" creationId="{FD5748DA-7BE6-48FF-92E5-C1D30B099149}"/>
          </ac:spMkLst>
        </pc:spChg>
        <pc:spChg chg="add mod">
          <ac:chgData name="Francisco Reveriano" userId="15e5a0cb-56d7-4864-9b60-443b4d178bf4" providerId="ADAL" clId="{7862773F-5505-45B9-A1D9-8AD9BCE58D84}" dt="2019-07-15T20:22:23.080" v="2265" actId="1076"/>
          <ac:spMkLst>
            <pc:docMk/>
            <pc:sldMk cId="2425606977" sldId="266"/>
            <ac:spMk id="11" creationId="{2EEFA362-123F-4D06-B0C8-FD30801D548F}"/>
          </ac:spMkLst>
        </pc:spChg>
        <pc:picChg chg="add mod">
          <ac:chgData name="Francisco Reveriano" userId="15e5a0cb-56d7-4864-9b60-443b4d178bf4" providerId="ADAL" clId="{7862773F-5505-45B9-A1D9-8AD9BCE58D84}" dt="2019-07-15T20:24:23.922" v="2288" actId="1076"/>
          <ac:picMkLst>
            <pc:docMk/>
            <pc:sldMk cId="2425606977" sldId="266"/>
            <ac:picMk id="6" creationId="{FB3DC96C-5C41-4BE5-B3CB-C55AB37BD531}"/>
          </ac:picMkLst>
        </pc:picChg>
        <pc:picChg chg="add mod">
          <ac:chgData name="Francisco Reveriano" userId="15e5a0cb-56d7-4864-9b60-443b4d178bf4" providerId="ADAL" clId="{7862773F-5505-45B9-A1D9-8AD9BCE58D84}" dt="2019-07-15T20:19:32.026" v="2202" actId="1076"/>
          <ac:picMkLst>
            <pc:docMk/>
            <pc:sldMk cId="2425606977" sldId="266"/>
            <ac:picMk id="8" creationId="{7E789162-5599-44A7-A6F5-E526268BEB96}"/>
          </ac:picMkLst>
        </pc:picChg>
        <pc:picChg chg="add mod">
          <ac:chgData name="Francisco Reveriano" userId="15e5a0cb-56d7-4864-9b60-443b4d178bf4" providerId="ADAL" clId="{7862773F-5505-45B9-A1D9-8AD9BCE58D84}" dt="2019-07-15T20:19:34.340" v="2203" actId="1076"/>
          <ac:picMkLst>
            <pc:docMk/>
            <pc:sldMk cId="2425606977" sldId="266"/>
            <ac:picMk id="9" creationId="{C85B76C3-A92F-447E-9B0F-B8CB3E1C859D}"/>
          </ac:picMkLst>
        </pc:picChg>
      </pc:sldChg>
      <pc:sldChg chg="addSp delSp modSp delAnim modAnim">
        <pc:chgData name="Francisco Reveriano" userId="15e5a0cb-56d7-4864-9b60-443b4d178bf4" providerId="ADAL" clId="{7862773F-5505-45B9-A1D9-8AD9BCE58D84}" dt="2019-07-15T20:50:32.913" v="2873"/>
        <pc:sldMkLst>
          <pc:docMk/>
          <pc:sldMk cId="870714775" sldId="267"/>
        </pc:sldMkLst>
        <pc:spChg chg="mod">
          <ac:chgData name="Francisco Reveriano" userId="15e5a0cb-56d7-4864-9b60-443b4d178bf4" providerId="ADAL" clId="{7862773F-5505-45B9-A1D9-8AD9BCE58D84}" dt="2019-07-15T20:23:59.663" v="2283" actId="20577"/>
          <ac:spMkLst>
            <pc:docMk/>
            <pc:sldMk cId="870714775" sldId="267"/>
            <ac:spMk id="5" creationId="{1F523AC5-7718-4412-B2E4-A642A9349A35}"/>
          </ac:spMkLst>
        </pc:spChg>
        <pc:spChg chg="mod">
          <ac:chgData name="Francisco Reveriano" userId="15e5a0cb-56d7-4864-9b60-443b4d178bf4" providerId="ADAL" clId="{7862773F-5505-45B9-A1D9-8AD9BCE58D84}" dt="2019-07-15T20:34:56.701" v="2574" actId="403"/>
          <ac:spMkLst>
            <pc:docMk/>
            <pc:sldMk cId="870714775" sldId="267"/>
            <ac:spMk id="7" creationId="{364ED9A6-9849-44A0-BA01-3B07F4FD2C35}"/>
          </ac:spMkLst>
        </pc:spChg>
        <pc:spChg chg="mod">
          <ac:chgData name="Francisco Reveriano" userId="15e5a0cb-56d7-4864-9b60-443b4d178bf4" providerId="ADAL" clId="{7862773F-5505-45B9-A1D9-8AD9BCE58D84}" dt="2019-07-15T20:27:53.522" v="2439" actId="14100"/>
          <ac:spMkLst>
            <pc:docMk/>
            <pc:sldMk cId="870714775" sldId="267"/>
            <ac:spMk id="11" creationId="{2EEFA362-123F-4D06-B0C8-FD30801D548F}"/>
          </ac:spMkLst>
        </pc:spChg>
        <pc:spChg chg="add mod">
          <ac:chgData name="Francisco Reveriano" userId="15e5a0cb-56d7-4864-9b60-443b4d178bf4" providerId="ADAL" clId="{7862773F-5505-45B9-A1D9-8AD9BCE58D84}" dt="2019-07-15T20:35:28.166" v="2579" actId="404"/>
          <ac:spMkLst>
            <pc:docMk/>
            <pc:sldMk cId="870714775" sldId="267"/>
            <ac:spMk id="12" creationId="{2EBFD8E6-1F02-4D2B-84F1-276BD7D51E49}"/>
          </ac:spMkLst>
        </pc:spChg>
        <pc:picChg chg="add mod">
          <ac:chgData name="Francisco Reveriano" userId="15e5a0cb-56d7-4864-9b60-443b4d178bf4" providerId="ADAL" clId="{7862773F-5505-45B9-A1D9-8AD9BCE58D84}" dt="2019-07-15T20:24:19.433" v="2287" actId="1076"/>
          <ac:picMkLst>
            <pc:docMk/>
            <pc:sldMk cId="870714775" sldId="267"/>
            <ac:picMk id="2" creationId="{A504E289-B7F7-4284-B7D2-C9FC4DEC7D09}"/>
          </ac:picMkLst>
        </pc:picChg>
        <pc:picChg chg="add mod">
          <ac:chgData name="Francisco Reveriano" userId="15e5a0cb-56d7-4864-9b60-443b4d178bf4" providerId="ADAL" clId="{7862773F-5505-45B9-A1D9-8AD9BCE58D84}" dt="2019-07-15T20:34:37.942" v="2568" actId="14100"/>
          <ac:picMkLst>
            <pc:docMk/>
            <pc:sldMk cId="870714775" sldId="267"/>
            <ac:picMk id="3" creationId="{B946098F-5A30-48CA-B613-C9AFC9DE9C01}"/>
          </ac:picMkLst>
        </pc:picChg>
        <pc:picChg chg="add mod modCrop">
          <ac:chgData name="Francisco Reveriano" userId="15e5a0cb-56d7-4864-9b60-443b4d178bf4" providerId="ADAL" clId="{7862773F-5505-45B9-A1D9-8AD9BCE58D84}" dt="2019-07-15T20:34:41.997" v="2569" actId="14100"/>
          <ac:picMkLst>
            <pc:docMk/>
            <pc:sldMk cId="870714775" sldId="267"/>
            <ac:picMk id="4" creationId="{334D639D-6F36-44AA-8CDD-BB1FF9E7E369}"/>
          </ac:picMkLst>
        </pc:picChg>
        <pc:picChg chg="del">
          <ac:chgData name="Francisco Reveriano" userId="15e5a0cb-56d7-4864-9b60-443b4d178bf4" providerId="ADAL" clId="{7862773F-5505-45B9-A1D9-8AD9BCE58D84}" dt="2019-07-15T20:24:03.962" v="2284" actId="478"/>
          <ac:picMkLst>
            <pc:docMk/>
            <pc:sldMk cId="870714775" sldId="267"/>
            <ac:picMk id="6" creationId="{FB3DC96C-5C41-4BE5-B3CB-C55AB37BD531}"/>
          </ac:picMkLst>
        </pc:picChg>
        <pc:picChg chg="del">
          <ac:chgData name="Francisco Reveriano" userId="15e5a0cb-56d7-4864-9b60-443b4d178bf4" providerId="ADAL" clId="{7862773F-5505-45B9-A1D9-8AD9BCE58D84}" dt="2019-07-15T20:26:58.367" v="2433" actId="478"/>
          <ac:picMkLst>
            <pc:docMk/>
            <pc:sldMk cId="870714775" sldId="267"/>
            <ac:picMk id="8" creationId="{7E789162-5599-44A7-A6F5-E526268BEB96}"/>
          </ac:picMkLst>
        </pc:picChg>
        <pc:picChg chg="del">
          <ac:chgData name="Francisco Reveriano" userId="15e5a0cb-56d7-4864-9b60-443b4d178bf4" providerId="ADAL" clId="{7862773F-5505-45B9-A1D9-8AD9BCE58D84}" dt="2019-07-15T20:27:00.311" v="2434" actId="478"/>
          <ac:picMkLst>
            <pc:docMk/>
            <pc:sldMk cId="870714775" sldId="267"/>
            <ac:picMk id="9" creationId="{C85B76C3-A92F-447E-9B0F-B8CB3E1C859D}"/>
          </ac:picMkLst>
        </pc:picChg>
      </pc:sldChg>
      <pc:sldChg chg="addSp delSp modSp add modAnim">
        <pc:chgData name="Francisco Reveriano" userId="15e5a0cb-56d7-4864-9b60-443b4d178bf4" providerId="ADAL" clId="{7862773F-5505-45B9-A1D9-8AD9BCE58D84}" dt="2019-07-15T20:50:22.328" v="2872" actId="403"/>
        <pc:sldMkLst>
          <pc:docMk/>
          <pc:sldMk cId="11621896" sldId="268"/>
        </pc:sldMkLst>
        <pc:spChg chg="del">
          <ac:chgData name="Francisco Reveriano" userId="15e5a0cb-56d7-4864-9b60-443b4d178bf4" providerId="ADAL" clId="{7862773F-5505-45B9-A1D9-8AD9BCE58D84}" dt="2019-07-15T20:36:04.917" v="2581" actId="478"/>
          <ac:spMkLst>
            <pc:docMk/>
            <pc:sldMk cId="11621896" sldId="268"/>
            <ac:spMk id="2" creationId="{4F25EF12-588C-41AD-ADA0-79BF8102664F}"/>
          </ac:spMkLst>
        </pc:spChg>
        <pc:spChg chg="add mod">
          <ac:chgData name="Francisco Reveriano" userId="15e5a0cb-56d7-4864-9b60-443b4d178bf4" providerId="ADAL" clId="{7862773F-5505-45B9-A1D9-8AD9BCE58D84}" dt="2019-07-15T20:37:15.230" v="2704" actId="404"/>
          <ac:spMkLst>
            <pc:docMk/>
            <pc:sldMk cId="11621896" sldId="268"/>
            <ac:spMk id="3" creationId="{A368ABA0-CAE2-46E1-BF0D-B577AD927BBB}"/>
          </ac:spMkLst>
        </pc:spChg>
        <pc:spChg chg="add mod">
          <ac:chgData name="Francisco Reveriano" userId="15e5a0cb-56d7-4864-9b60-443b4d178bf4" providerId="ADAL" clId="{7862773F-5505-45B9-A1D9-8AD9BCE58D84}" dt="2019-07-15T20:50:22.328" v="2872" actId="403"/>
          <ac:spMkLst>
            <pc:docMk/>
            <pc:sldMk cId="11621896" sldId="268"/>
            <ac:spMk id="5" creationId="{DDAD4DF5-F104-4C02-A19E-D8E3F7CBE6C5}"/>
          </ac:spMkLst>
        </pc:spChg>
        <pc:spChg chg="add mod">
          <ac:chgData name="Francisco Reveriano" userId="15e5a0cb-56d7-4864-9b60-443b4d178bf4" providerId="ADAL" clId="{7862773F-5505-45B9-A1D9-8AD9BCE58D84}" dt="2019-07-15T20:44:12.408" v="2787" actId="947"/>
          <ac:spMkLst>
            <pc:docMk/>
            <pc:sldMk cId="11621896" sldId="268"/>
            <ac:spMk id="7" creationId="{C0AF08E3-A248-44AC-806E-F2736FC60C58}"/>
          </ac:spMkLst>
        </pc:spChg>
        <pc:spChg chg="add mod">
          <ac:chgData name="Francisco Reveriano" userId="15e5a0cb-56d7-4864-9b60-443b4d178bf4" providerId="ADAL" clId="{7862773F-5505-45B9-A1D9-8AD9BCE58D84}" dt="2019-07-15T20:47:15.586" v="2817" actId="1076"/>
          <ac:spMkLst>
            <pc:docMk/>
            <pc:sldMk cId="11621896" sldId="268"/>
            <ac:spMk id="9" creationId="{BF63BEA8-69F3-4416-A276-2EFBA45A1CE5}"/>
          </ac:spMkLst>
        </pc:spChg>
        <pc:spChg chg="add mod">
          <ac:chgData name="Francisco Reveriano" userId="15e5a0cb-56d7-4864-9b60-443b4d178bf4" providerId="ADAL" clId="{7862773F-5505-45B9-A1D9-8AD9BCE58D84}" dt="2019-07-15T20:47:55.178" v="2856" actId="947"/>
          <ac:spMkLst>
            <pc:docMk/>
            <pc:sldMk cId="11621896" sldId="268"/>
            <ac:spMk id="11" creationId="{24C1FA4B-7980-4C1D-BDCB-9D13CA9BECA1}"/>
          </ac:spMkLst>
        </pc:spChg>
        <pc:picChg chg="add mod">
          <ac:chgData name="Francisco Reveriano" userId="15e5a0cb-56d7-4864-9b60-443b4d178bf4" providerId="ADAL" clId="{7862773F-5505-45B9-A1D9-8AD9BCE58D84}" dt="2019-07-15T20:40:42.225" v="2713" actId="14100"/>
          <ac:picMkLst>
            <pc:docMk/>
            <pc:sldMk cId="11621896" sldId="268"/>
            <ac:picMk id="4" creationId="{43D4DE49-BFF2-4170-8FA5-F7CF7117D6BB}"/>
          </ac:picMkLst>
        </pc:picChg>
        <pc:picChg chg="add mod modCrop">
          <ac:chgData name="Francisco Reveriano" userId="15e5a0cb-56d7-4864-9b60-443b4d178bf4" providerId="ADAL" clId="{7862773F-5505-45B9-A1D9-8AD9BCE58D84}" dt="2019-07-15T20:46:57.528" v="2813" actId="1076"/>
          <ac:picMkLst>
            <pc:docMk/>
            <pc:sldMk cId="11621896" sldId="268"/>
            <ac:picMk id="6" creationId="{F2B1296D-2555-4C38-BEFB-9C6F8871F7BD}"/>
          </ac:picMkLst>
        </pc:picChg>
        <pc:picChg chg="add mod">
          <ac:chgData name="Francisco Reveriano" userId="15e5a0cb-56d7-4864-9b60-443b4d178bf4" providerId="ADAL" clId="{7862773F-5505-45B9-A1D9-8AD9BCE58D84}" dt="2019-07-15T20:46:51.719" v="2811" actId="1076"/>
          <ac:picMkLst>
            <pc:docMk/>
            <pc:sldMk cId="11621896" sldId="268"/>
            <ac:picMk id="8" creationId="{FE4B4F30-F8F3-48AA-A21A-005BF47A2E60}"/>
          </ac:picMkLst>
        </pc:picChg>
        <pc:picChg chg="add mod">
          <ac:chgData name="Francisco Reveriano" userId="15e5a0cb-56d7-4864-9b60-443b4d178bf4" providerId="ADAL" clId="{7862773F-5505-45B9-A1D9-8AD9BCE58D84}" dt="2019-07-15T20:47:17.281" v="2818" actId="1076"/>
          <ac:picMkLst>
            <pc:docMk/>
            <pc:sldMk cId="11621896" sldId="268"/>
            <ac:picMk id="10" creationId="{BBB50C20-EF51-42F8-B68E-58ED6E223D89}"/>
          </ac:picMkLst>
        </pc:picChg>
      </pc:sldChg>
      <pc:sldChg chg="addSp delSp modSp add modAnim">
        <pc:chgData name="Francisco Reveriano" userId="15e5a0cb-56d7-4864-9b60-443b4d178bf4" providerId="ADAL" clId="{7862773F-5505-45B9-A1D9-8AD9BCE58D84}" dt="2019-07-15T21:08:56.969" v="3106"/>
        <pc:sldMkLst>
          <pc:docMk/>
          <pc:sldMk cId="557378404" sldId="269"/>
        </pc:sldMkLst>
        <pc:spChg chg="add mod">
          <ac:chgData name="Francisco Reveriano" userId="15e5a0cb-56d7-4864-9b60-443b4d178bf4" providerId="ADAL" clId="{7862773F-5505-45B9-A1D9-8AD9BCE58D84}" dt="2019-07-15T21:08:31.561" v="3104" actId="122"/>
          <ac:spMkLst>
            <pc:docMk/>
            <pc:sldMk cId="557378404" sldId="269"/>
            <ac:spMk id="2" creationId="{8866E2AE-B428-456D-B4C8-7BF2A1EBFBA2}"/>
          </ac:spMkLst>
        </pc:spChg>
        <pc:spChg chg="add mod">
          <ac:chgData name="Francisco Reveriano" userId="15e5a0cb-56d7-4864-9b60-443b4d178bf4" providerId="ADAL" clId="{7862773F-5505-45B9-A1D9-8AD9BCE58D84}" dt="2019-07-15T21:08:31.561" v="3104" actId="122"/>
          <ac:spMkLst>
            <pc:docMk/>
            <pc:sldMk cId="557378404" sldId="269"/>
            <ac:spMk id="6" creationId="{CCDE66D7-D7E2-424B-8F21-D0D19E5ABCF6}"/>
          </ac:spMkLst>
        </pc:spChg>
        <pc:spChg chg="add mod">
          <ac:chgData name="Francisco Reveriano" userId="15e5a0cb-56d7-4864-9b60-443b4d178bf4" providerId="ADAL" clId="{7862773F-5505-45B9-A1D9-8AD9BCE58D84}" dt="2019-07-15T21:08:31.561" v="3104" actId="122"/>
          <ac:spMkLst>
            <pc:docMk/>
            <pc:sldMk cId="557378404" sldId="269"/>
            <ac:spMk id="11" creationId="{DE75692C-3633-4A60-B00B-9A0F03B1DC6D}"/>
          </ac:spMkLst>
        </pc:spChg>
        <pc:picChg chg="add del mod">
          <ac:chgData name="Francisco Reveriano" userId="15e5a0cb-56d7-4864-9b60-443b4d178bf4" providerId="ADAL" clId="{7862773F-5505-45B9-A1D9-8AD9BCE58D84}" dt="2019-07-15T21:04:04.295" v="2946"/>
          <ac:picMkLst>
            <pc:docMk/>
            <pc:sldMk cId="557378404" sldId="269"/>
            <ac:picMk id="3" creationId="{2AFA2FAE-BE57-46ED-8D20-E26B2A642192}"/>
          </ac:picMkLst>
        </pc:picChg>
        <pc:picChg chg="add del mod">
          <ac:chgData name="Francisco Reveriano" userId="15e5a0cb-56d7-4864-9b60-443b4d178bf4" providerId="ADAL" clId="{7862773F-5505-45B9-A1D9-8AD9BCE58D84}" dt="2019-07-15T21:04:51.175" v="2949" actId="478"/>
          <ac:picMkLst>
            <pc:docMk/>
            <pc:sldMk cId="557378404" sldId="269"/>
            <ac:picMk id="4" creationId="{AFF01E6E-7D34-4DA7-8C6D-50838F021607}"/>
          </ac:picMkLst>
        </pc:picChg>
        <pc:picChg chg="add mod ord">
          <ac:chgData name="Francisco Reveriano" userId="15e5a0cb-56d7-4864-9b60-443b4d178bf4" providerId="ADAL" clId="{7862773F-5505-45B9-A1D9-8AD9BCE58D84}" dt="2019-07-15T21:06:10.262" v="3002" actId="1076"/>
          <ac:picMkLst>
            <pc:docMk/>
            <pc:sldMk cId="557378404" sldId="269"/>
            <ac:picMk id="5" creationId="{0D62B58A-C905-4183-8CA9-39398BBF1B7A}"/>
          </ac:picMkLst>
        </pc:picChg>
        <pc:cxnChg chg="add mod">
          <ac:chgData name="Francisco Reveriano" userId="15e5a0cb-56d7-4864-9b60-443b4d178bf4" providerId="ADAL" clId="{7862773F-5505-45B9-A1D9-8AD9BCE58D84}" dt="2019-07-15T21:08:16.905" v="3098" actId="14100"/>
          <ac:cxnSpMkLst>
            <pc:docMk/>
            <pc:sldMk cId="557378404" sldId="269"/>
            <ac:cxnSpMk id="8" creationId="{90493B6C-5780-4E78-BCA2-2825E276F0C6}"/>
          </ac:cxnSpMkLst>
        </pc:cxnChg>
        <pc:cxnChg chg="add mod">
          <ac:chgData name="Francisco Reveriano" userId="15e5a0cb-56d7-4864-9b60-443b4d178bf4" providerId="ADAL" clId="{7862773F-5505-45B9-A1D9-8AD9BCE58D84}" dt="2019-07-15T21:08:29.182" v="3103" actId="14100"/>
          <ac:cxnSpMkLst>
            <pc:docMk/>
            <pc:sldMk cId="557378404" sldId="269"/>
            <ac:cxnSpMk id="13" creationId="{3CB52B19-D4C8-4564-9EB5-1C232D9DFB15}"/>
          </ac:cxnSpMkLst>
        </pc:cxnChg>
      </pc:sldChg>
      <pc:sldChg chg="addSp modSp add modAnim">
        <pc:chgData name="Francisco Reveriano" userId="15e5a0cb-56d7-4864-9b60-443b4d178bf4" providerId="ADAL" clId="{7862773F-5505-45B9-A1D9-8AD9BCE58D84}" dt="2019-07-15T21:20:07.896" v="3781"/>
        <pc:sldMkLst>
          <pc:docMk/>
          <pc:sldMk cId="1485872219" sldId="270"/>
        </pc:sldMkLst>
        <pc:spChg chg="add mod">
          <ac:chgData name="Francisco Reveriano" userId="15e5a0cb-56d7-4864-9b60-443b4d178bf4" providerId="ADAL" clId="{7862773F-5505-45B9-A1D9-8AD9BCE58D84}" dt="2019-07-15T21:10:23.048" v="3188" actId="120"/>
          <ac:spMkLst>
            <pc:docMk/>
            <pc:sldMk cId="1485872219" sldId="270"/>
            <ac:spMk id="2" creationId="{832F2487-8949-4039-9C03-DB14E6DCE7AA}"/>
          </ac:spMkLst>
        </pc:spChg>
        <pc:spChg chg="add mod">
          <ac:chgData name="Francisco Reveriano" userId="15e5a0cb-56d7-4864-9b60-443b4d178bf4" providerId="ADAL" clId="{7862773F-5505-45B9-A1D9-8AD9BCE58D84}" dt="2019-07-15T21:17:19.052" v="3769" actId="20577"/>
          <ac:spMkLst>
            <pc:docMk/>
            <pc:sldMk cId="1485872219" sldId="270"/>
            <ac:spMk id="7" creationId="{1618FF56-A91D-416B-B432-2403F1C0790A}"/>
          </ac:spMkLst>
        </pc:spChg>
        <pc:spChg chg="add mod">
          <ac:chgData name="Francisco Reveriano" userId="15e5a0cb-56d7-4864-9b60-443b4d178bf4" providerId="ADAL" clId="{7862773F-5505-45B9-A1D9-8AD9BCE58D84}" dt="2019-07-15T21:13:34.169" v="3552" actId="122"/>
          <ac:spMkLst>
            <pc:docMk/>
            <pc:sldMk cId="1485872219" sldId="270"/>
            <ac:spMk id="10" creationId="{FD9F0ECD-E276-421B-AE20-2C2AF34BA766}"/>
          </ac:spMkLst>
        </pc:spChg>
        <pc:spChg chg="add mod">
          <ac:chgData name="Francisco Reveriano" userId="15e5a0cb-56d7-4864-9b60-443b4d178bf4" providerId="ADAL" clId="{7862773F-5505-45B9-A1D9-8AD9BCE58D84}" dt="2019-07-15T21:15:53.847" v="3757" actId="20577"/>
          <ac:spMkLst>
            <pc:docMk/>
            <pc:sldMk cId="1485872219" sldId="270"/>
            <ac:spMk id="14" creationId="{E5921F48-5CFD-45DF-AB09-A00F40CAEB23}"/>
          </ac:spMkLst>
        </pc:spChg>
        <pc:spChg chg="add mod">
          <ac:chgData name="Francisco Reveriano" userId="15e5a0cb-56d7-4864-9b60-443b4d178bf4" providerId="ADAL" clId="{7862773F-5505-45B9-A1D9-8AD9BCE58D84}" dt="2019-07-15T21:16:04.539" v="3760" actId="1076"/>
          <ac:spMkLst>
            <pc:docMk/>
            <pc:sldMk cId="1485872219" sldId="270"/>
            <ac:spMk id="16" creationId="{FA46A8EC-0D0B-48DB-AE90-2BAD6C3360D3}"/>
          </ac:spMkLst>
        </pc:spChg>
        <pc:spChg chg="add mod">
          <ac:chgData name="Francisco Reveriano" userId="15e5a0cb-56d7-4864-9b60-443b4d178bf4" providerId="ADAL" clId="{7862773F-5505-45B9-A1D9-8AD9BCE58D84}" dt="2019-07-15T21:19:23.856" v="3776"/>
          <ac:spMkLst>
            <pc:docMk/>
            <pc:sldMk cId="1485872219" sldId="270"/>
            <ac:spMk id="23" creationId="{0FF57254-2A93-4B8A-8252-9D4C70D9CA17}"/>
          </ac:spMkLst>
        </pc:spChg>
        <pc:picChg chg="add mod">
          <ac:chgData name="Francisco Reveriano" userId="15e5a0cb-56d7-4864-9b60-443b4d178bf4" providerId="ADAL" clId="{7862773F-5505-45B9-A1D9-8AD9BCE58D84}" dt="2019-07-15T21:10:57.987" v="3194" actId="1076"/>
          <ac:picMkLst>
            <pc:docMk/>
            <pc:sldMk cId="1485872219" sldId="270"/>
            <ac:picMk id="3" creationId="{D44C411C-FDF8-42E5-85D9-7D783D73AD90}"/>
          </ac:picMkLst>
        </pc:picChg>
        <pc:cxnChg chg="add mod">
          <ac:chgData name="Francisco Reveriano" userId="15e5a0cb-56d7-4864-9b60-443b4d178bf4" providerId="ADAL" clId="{7862773F-5505-45B9-A1D9-8AD9BCE58D84}" dt="2019-07-15T21:11:30.440" v="3199" actId="14100"/>
          <ac:cxnSpMkLst>
            <pc:docMk/>
            <pc:sldMk cId="1485872219" sldId="270"/>
            <ac:cxnSpMk id="4" creationId="{A77138C1-9761-4C28-B65B-E56A2F688285}"/>
          </ac:cxnSpMkLst>
        </pc:cxnChg>
        <pc:cxnChg chg="add mod">
          <ac:chgData name="Francisco Reveriano" userId="15e5a0cb-56d7-4864-9b60-443b4d178bf4" providerId="ADAL" clId="{7862773F-5505-45B9-A1D9-8AD9BCE58D84}" dt="2019-07-15T21:13:58.408" v="3557" actId="14100"/>
          <ac:cxnSpMkLst>
            <pc:docMk/>
            <pc:sldMk cId="1485872219" sldId="270"/>
            <ac:cxnSpMk id="8" creationId="{9E913480-5DA5-474C-96D4-F1713F1AC129}"/>
          </ac:cxnSpMkLst>
        </pc:cxnChg>
        <pc:cxnChg chg="add mod">
          <ac:chgData name="Francisco Reveriano" userId="15e5a0cb-56d7-4864-9b60-443b4d178bf4" providerId="ADAL" clId="{7862773F-5505-45B9-A1D9-8AD9BCE58D84}" dt="2019-07-15T21:15:51.592" v="3746" actId="20577"/>
          <ac:cxnSpMkLst>
            <pc:docMk/>
            <pc:sldMk cId="1485872219" sldId="270"/>
            <ac:cxnSpMk id="11" creationId="{08D815E4-0124-4626-BED7-A2F223FEF2EF}"/>
          </ac:cxnSpMkLst>
        </pc:cxnChg>
        <pc:cxnChg chg="add mod">
          <ac:chgData name="Francisco Reveriano" userId="15e5a0cb-56d7-4864-9b60-443b4d178bf4" providerId="ADAL" clId="{7862773F-5505-45B9-A1D9-8AD9BCE58D84}" dt="2019-07-15T21:16:12.336" v="3762" actId="14100"/>
          <ac:cxnSpMkLst>
            <pc:docMk/>
            <pc:sldMk cId="1485872219" sldId="270"/>
            <ac:cxnSpMk id="17" creationId="{D650B8AE-67C6-46B6-91DF-F6D1994BEA6E}"/>
          </ac:cxnSpMkLst>
        </pc:cxnChg>
        <pc:cxnChg chg="add mod">
          <ac:chgData name="Francisco Reveriano" userId="15e5a0cb-56d7-4864-9b60-443b4d178bf4" providerId="ADAL" clId="{7862773F-5505-45B9-A1D9-8AD9BCE58D84}" dt="2019-07-15T21:16:25.268" v="3766" actId="14100"/>
          <ac:cxnSpMkLst>
            <pc:docMk/>
            <pc:sldMk cId="1485872219" sldId="270"/>
            <ac:cxnSpMk id="20" creationId="{CF4BEB9C-1952-40C1-9475-8FB88BCCC8D4}"/>
          </ac:cxnSpMkLst>
        </pc:cxnChg>
      </pc:sldChg>
      <pc:sldChg chg="addSp modSp add">
        <pc:chgData name="Francisco Reveriano" userId="15e5a0cb-56d7-4864-9b60-443b4d178bf4" providerId="ADAL" clId="{7862773F-5505-45B9-A1D9-8AD9BCE58D84}" dt="2019-07-15T21:21:14.263" v="3892" actId="120"/>
        <pc:sldMkLst>
          <pc:docMk/>
          <pc:sldMk cId="3408261443" sldId="271"/>
        </pc:sldMkLst>
        <pc:spChg chg="add mod">
          <ac:chgData name="Francisco Reveriano" userId="15e5a0cb-56d7-4864-9b60-443b4d178bf4" providerId="ADAL" clId="{7862773F-5505-45B9-A1D9-8AD9BCE58D84}" dt="2019-07-15T21:21:14.263" v="3892" actId="120"/>
          <ac:spMkLst>
            <pc:docMk/>
            <pc:sldMk cId="3408261443" sldId="271"/>
            <ac:spMk id="2" creationId="{FFEC34F8-8BA0-4159-AD11-7CC52558E9D6}"/>
          </ac:spMkLst>
        </pc:spChg>
      </pc:sldChg>
    </pc:docChg>
  </pc:docChgLst>
  <pc:docChgLst>
    <pc:chgData name="Francisco Reveriano" userId="15e5a0cb-56d7-4864-9b60-443b4d178bf4" providerId="ADAL" clId="{038B665A-CE8B-4F08-9E97-CFF6510DDC4D}"/>
    <pc:docChg chg="undo custSel addSld delSld modSld sldOrd">
      <pc:chgData name="Francisco Reveriano" userId="15e5a0cb-56d7-4864-9b60-443b4d178bf4" providerId="ADAL" clId="{038B665A-CE8B-4F08-9E97-CFF6510DDC4D}" dt="2019-07-17T22:07:12.239" v="2166" actId="20577"/>
      <pc:docMkLst>
        <pc:docMk/>
      </pc:docMkLst>
      <pc:sldChg chg="addSp delSp modSp">
        <pc:chgData name="Francisco Reveriano" userId="15e5a0cb-56d7-4864-9b60-443b4d178bf4" providerId="ADAL" clId="{038B665A-CE8B-4F08-9E97-CFF6510DDC4D}" dt="2019-07-12T17:34:51.812" v="5" actId="478"/>
        <pc:sldMkLst>
          <pc:docMk/>
          <pc:sldMk cId="3709026618" sldId="260"/>
        </pc:sldMkLst>
        <pc:picChg chg="add del mod">
          <ac:chgData name="Francisco Reveriano" userId="15e5a0cb-56d7-4864-9b60-443b4d178bf4" providerId="ADAL" clId="{038B665A-CE8B-4F08-9E97-CFF6510DDC4D}" dt="2019-07-12T17:34:51.812" v="5" actId="478"/>
          <ac:picMkLst>
            <pc:docMk/>
            <pc:sldMk cId="3709026618" sldId="260"/>
            <ac:picMk id="25" creationId="{83A924DD-6FCE-470A-A040-ED740E907692}"/>
          </ac:picMkLst>
        </pc:picChg>
      </pc:sldChg>
      <pc:sldChg chg="addSp delSp modSp add modAnim">
        <pc:chgData name="Francisco Reveriano" userId="15e5a0cb-56d7-4864-9b60-443b4d178bf4" providerId="ADAL" clId="{038B665A-CE8B-4F08-9E97-CFF6510DDC4D}" dt="2019-07-12T17:57:51.933" v="178"/>
        <pc:sldMkLst>
          <pc:docMk/>
          <pc:sldMk cId="1248099440" sldId="261"/>
        </pc:sldMkLst>
        <pc:spChg chg="add mod">
          <ac:chgData name="Francisco Reveriano" userId="15e5a0cb-56d7-4864-9b60-443b4d178bf4" providerId="ADAL" clId="{038B665A-CE8B-4F08-9E97-CFF6510DDC4D}" dt="2019-07-12T17:36:53.006" v="53" actId="20577"/>
          <ac:spMkLst>
            <pc:docMk/>
            <pc:sldMk cId="1248099440" sldId="261"/>
            <ac:spMk id="2" creationId="{9AF80888-8961-4EE2-B052-644D4EB0F95F}"/>
          </ac:spMkLst>
        </pc:spChg>
        <pc:spChg chg="add mod">
          <ac:chgData name="Francisco Reveriano" userId="15e5a0cb-56d7-4864-9b60-443b4d178bf4" providerId="ADAL" clId="{038B665A-CE8B-4F08-9E97-CFF6510DDC4D}" dt="2019-07-12T17:48:27.687" v="103" actId="14100"/>
          <ac:spMkLst>
            <pc:docMk/>
            <pc:sldMk cId="1248099440" sldId="261"/>
            <ac:spMk id="3" creationId="{D81C1793-A1AA-40B6-89D8-9EE046CD7202}"/>
          </ac:spMkLst>
        </pc:spChg>
        <pc:spChg chg="add mod">
          <ac:chgData name="Francisco Reveriano" userId="15e5a0cb-56d7-4864-9b60-443b4d178bf4" providerId="ADAL" clId="{038B665A-CE8B-4F08-9E97-CFF6510DDC4D}" dt="2019-07-12T17:51:09.034" v="125" actId="20577"/>
          <ac:spMkLst>
            <pc:docMk/>
            <pc:sldMk cId="1248099440" sldId="261"/>
            <ac:spMk id="4" creationId="{2655F0C3-FF4A-4F7B-84B1-C47EAB28922C}"/>
          </ac:spMkLst>
        </pc:spChg>
        <pc:spChg chg="add del mod">
          <ac:chgData name="Francisco Reveriano" userId="15e5a0cb-56d7-4864-9b60-443b4d178bf4" providerId="ADAL" clId="{038B665A-CE8B-4F08-9E97-CFF6510DDC4D}" dt="2019-07-12T17:52:01.601" v="160" actId="478"/>
          <ac:spMkLst>
            <pc:docMk/>
            <pc:sldMk cId="1248099440" sldId="261"/>
            <ac:spMk id="9" creationId="{D41AAED9-A2A9-4C18-9723-8093B6A9C10D}"/>
          </ac:spMkLst>
        </pc:spChg>
        <pc:spChg chg="add mod">
          <ac:chgData name="Francisco Reveriano" userId="15e5a0cb-56d7-4864-9b60-443b4d178bf4" providerId="ADAL" clId="{038B665A-CE8B-4F08-9E97-CFF6510DDC4D}" dt="2019-07-12T17:57:12.674" v="174" actId="20577"/>
          <ac:spMkLst>
            <pc:docMk/>
            <pc:sldMk cId="1248099440" sldId="261"/>
            <ac:spMk id="10" creationId="{439E7EDD-4CC1-4980-9359-1C83B4067479}"/>
          </ac:spMkLst>
        </pc:spChg>
        <pc:picChg chg="add mod">
          <ac:chgData name="Francisco Reveriano" userId="15e5a0cb-56d7-4864-9b60-443b4d178bf4" providerId="ADAL" clId="{038B665A-CE8B-4F08-9E97-CFF6510DDC4D}" dt="2019-07-12T17:52:18.858" v="165" actId="1076"/>
          <ac:picMkLst>
            <pc:docMk/>
            <pc:sldMk cId="1248099440" sldId="261"/>
            <ac:picMk id="6" creationId="{3C7048FC-5DB8-41AA-A156-36DF0DAB9472}"/>
          </ac:picMkLst>
        </pc:picChg>
        <pc:picChg chg="add mod">
          <ac:chgData name="Francisco Reveriano" userId="15e5a0cb-56d7-4864-9b60-443b4d178bf4" providerId="ADAL" clId="{038B665A-CE8B-4F08-9E97-CFF6510DDC4D}" dt="2019-07-12T17:52:20.846" v="166" actId="1076"/>
          <ac:picMkLst>
            <pc:docMk/>
            <pc:sldMk cId="1248099440" sldId="261"/>
            <ac:picMk id="8" creationId="{0AAA694B-5346-478E-846A-76FD3646574A}"/>
          </ac:picMkLst>
        </pc:picChg>
      </pc:sldChg>
      <pc:sldChg chg="modAnim">
        <pc:chgData name="Francisco Reveriano" userId="15e5a0cb-56d7-4864-9b60-443b4d178bf4" providerId="ADAL" clId="{038B665A-CE8B-4F08-9E97-CFF6510DDC4D}" dt="2019-07-17T18:38:18.700" v="2009"/>
        <pc:sldMkLst>
          <pc:docMk/>
          <pc:sldMk cId="2057715726" sldId="263"/>
        </pc:sldMkLst>
      </pc:sldChg>
      <pc:sldChg chg="addSp delSp modSp delAnim modAnim">
        <pc:chgData name="Francisco Reveriano" userId="15e5a0cb-56d7-4864-9b60-443b4d178bf4" providerId="ADAL" clId="{038B665A-CE8B-4F08-9E97-CFF6510DDC4D}" dt="2019-07-17T18:37:53.374" v="2008" actId="20577"/>
        <pc:sldMkLst>
          <pc:docMk/>
          <pc:sldMk cId="3189752026" sldId="264"/>
        </pc:sldMkLst>
        <pc:spChg chg="mod">
          <ac:chgData name="Francisco Reveriano" userId="15e5a0cb-56d7-4864-9b60-443b4d178bf4" providerId="ADAL" clId="{038B665A-CE8B-4F08-9E97-CFF6510DDC4D}" dt="2019-07-17T18:28:57.928" v="1562" actId="20577"/>
          <ac:spMkLst>
            <pc:docMk/>
            <pc:sldMk cId="3189752026" sldId="264"/>
            <ac:spMk id="2" creationId="{E518F6D3-49A4-457E-BF80-3A0F1312896F}"/>
          </ac:spMkLst>
        </pc:spChg>
        <pc:spChg chg="mod">
          <ac:chgData name="Francisco Reveriano" userId="15e5a0cb-56d7-4864-9b60-443b4d178bf4" providerId="ADAL" clId="{038B665A-CE8B-4F08-9E97-CFF6510DDC4D}" dt="2019-07-17T18:30:16.738" v="1585" actId="1076"/>
          <ac:spMkLst>
            <pc:docMk/>
            <pc:sldMk cId="3189752026" sldId="264"/>
            <ac:spMk id="3" creationId="{A319516F-DCF0-4A6D-B351-9C8FD4C57EB1}"/>
          </ac:spMkLst>
        </pc:spChg>
        <pc:spChg chg="del mod">
          <ac:chgData name="Francisco Reveriano" userId="15e5a0cb-56d7-4864-9b60-443b4d178bf4" providerId="ADAL" clId="{038B665A-CE8B-4F08-9E97-CFF6510DDC4D}" dt="2019-07-17T18:29:52.666" v="1575" actId="478"/>
          <ac:spMkLst>
            <pc:docMk/>
            <pc:sldMk cId="3189752026" sldId="264"/>
            <ac:spMk id="5" creationId="{1B55E0C6-32EB-4177-B928-83CC7538FA77}"/>
          </ac:spMkLst>
        </pc:spChg>
        <pc:spChg chg="del">
          <ac:chgData name="Francisco Reveriano" userId="15e5a0cb-56d7-4864-9b60-443b4d178bf4" providerId="ADAL" clId="{038B665A-CE8B-4F08-9E97-CFF6510DDC4D}" dt="2019-07-17T18:29:53.662" v="1576" actId="478"/>
          <ac:spMkLst>
            <pc:docMk/>
            <pc:sldMk cId="3189752026" sldId="264"/>
            <ac:spMk id="7" creationId="{4C34349A-9C86-499E-A03D-A9C7916765FB}"/>
          </ac:spMkLst>
        </pc:spChg>
        <pc:spChg chg="del">
          <ac:chgData name="Francisco Reveriano" userId="15e5a0cb-56d7-4864-9b60-443b4d178bf4" providerId="ADAL" clId="{038B665A-CE8B-4F08-9E97-CFF6510DDC4D}" dt="2019-07-17T18:29:33.853" v="1568" actId="478"/>
          <ac:spMkLst>
            <pc:docMk/>
            <pc:sldMk cId="3189752026" sldId="264"/>
            <ac:spMk id="8" creationId="{40690D7F-7354-4F32-AA11-8FA6490985A6}"/>
          </ac:spMkLst>
        </pc:spChg>
        <pc:spChg chg="add mod">
          <ac:chgData name="Francisco Reveriano" userId="15e5a0cb-56d7-4864-9b60-443b4d178bf4" providerId="ADAL" clId="{038B665A-CE8B-4F08-9E97-CFF6510DDC4D}" dt="2019-07-17T18:30:22.520" v="1587" actId="1076"/>
          <ac:spMkLst>
            <pc:docMk/>
            <pc:sldMk cId="3189752026" sldId="264"/>
            <ac:spMk id="11" creationId="{22632F24-70FA-40F7-BF0B-089ACDAB7DFC}"/>
          </ac:spMkLst>
        </pc:spChg>
        <pc:spChg chg="add mod">
          <ac:chgData name="Francisco Reveriano" userId="15e5a0cb-56d7-4864-9b60-443b4d178bf4" providerId="ADAL" clId="{038B665A-CE8B-4F08-9E97-CFF6510DDC4D}" dt="2019-07-17T18:30:28.474" v="1589" actId="1076"/>
          <ac:spMkLst>
            <pc:docMk/>
            <pc:sldMk cId="3189752026" sldId="264"/>
            <ac:spMk id="12" creationId="{FC6FBB23-25CF-45D8-B635-3242AE35F4F3}"/>
          </ac:spMkLst>
        </pc:spChg>
        <pc:spChg chg="add mod">
          <ac:chgData name="Francisco Reveriano" userId="15e5a0cb-56d7-4864-9b60-443b4d178bf4" providerId="ADAL" clId="{038B665A-CE8B-4F08-9E97-CFF6510DDC4D}" dt="2019-07-17T18:30:36.462" v="1591" actId="1076"/>
          <ac:spMkLst>
            <pc:docMk/>
            <pc:sldMk cId="3189752026" sldId="264"/>
            <ac:spMk id="15" creationId="{CD2E1A8B-2E53-4F19-A206-97CEE316D06C}"/>
          </ac:spMkLst>
        </pc:spChg>
        <pc:spChg chg="add del mod">
          <ac:chgData name="Francisco Reveriano" userId="15e5a0cb-56d7-4864-9b60-443b4d178bf4" providerId="ADAL" clId="{038B665A-CE8B-4F08-9E97-CFF6510DDC4D}" dt="2019-07-17T18:31:07.831" v="1641" actId="478"/>
          <ac:spMkLst>
            <pc:docMk/>
            <pc:sldMk cId="3189752026" sldId="264"/>
            <ac:spMk id="17" creationId="{1DDADDFC-3AAA-4B97-8040-342976143492}"/>
          </ac:spMkLst>
        </pc:spChg>
        <pc:spChg chg="add mod">
          <ac:chgData name="Francisco Reveriano" userId="15e5a0cb-56d7-4864-9b60-443b4d178bf4" providerId="ADAL" clId="{038B665A-CE8B-4F08-9E97-CFF6510DDC4D}" dt="2019-07-17T18:31:36.324" v="1683" actId="1076"/>
          <ac:spMkLst>
            <pc:docMk/>
            <pc:sldMk cId="3189752026" sldId="264"/>
            <ac:spMk id="18" creationId="{60091E45-0D82-45CB-B516-98A229337012}"/>
          </ac:spMkLst>
        </pc:spChg>
        <pc:spChg chg="add mod">
          <ac:chgData name="Francisco Reveriano" userId="15e5a0cb-56d7-4864-9b60-443b4d178bf4" providerId="ADAL" clId="{038B665A-CE8B-4F08-9E97-CFF6510DDC4D}" dt="2019-07-17T18:37:53.374" v="2008" actId="20577"/>
          <ac:spMkLst>
            <pc:docMk/>
            <pc:sldMk cId="3189752026" sldId="264"/>
            <ac:spMk id="21" creationId="{D883C8D9-64B1-4DFD-BB36-CE8B8A34974F}"/>
          </ac:spMkLst>
        </pc:spChg>
        <pc:spChg chg="add mod">
          <ac:chgData name="Francisco Reveriano" userId="15e5a0cb-56d7-4864-9b60-443b4d178bf4" providerId="ADAL" clId="{038B665A-CE8B-4F08-9E97-CFF6510DDC4D}" dt="2019-07-17T18:35:54.005" v="1883" actId="207"/>
          <ac:spMkLst>
            <pc:docMk/>
            <pc:sldMk cId="3189752026" sldId="264"/>
            <ac:spMk id="28" creationId="{25C73B64-A618-4CCA-B45B-C971AFB08F23}"/>
          </ac:spMkLst>
        </pc:spChg>
        <pc:cxnChg chg="mod">
          <ac:chgData name="Francisco Reveriano" userId="15e5a0cb-56d7-4864-9b60-443b4d178bf4" providerId="ADAL" clId="{038B665A-CE8B-4F08-9E97-CFF6510DDC4D}" dt="2019-07-17T18:30:21.087" v="1586" actId="1076"/>
          <ac:cxnSpMkLst>
            <pc:docMk/>
            <pc:sldMk cId="3189752026" sldId="264"/>
            <ac:cxnSpMk id="4" creationId="{D3B1FA9F-3A2D-4F84-9B54-D718AB32C825}"/>
          </ac:cxnSpMkLst>
        </pc:cxnChg>
        <pc:cxnChg chg="del">
          <ac:chgData name="Francisco Reveriano" userId="15e5a0cb-56d7-4864-9b60-443b4d178bf4" providerId="ADAL" clId="{038B665A-CE8B-4F08-9E97-CFF6510DDC4D}" dt="2019-07-17T18:29:48.037" v="1574" actId="478"/>
          <ac:cxnSpMkLst>
            <pc:docMk/>
            <pc:sldMk cId="3189752026" sldId="264"/>
            <ac:cxnSpMk id="6" creationId="{F09681E0-397C-48CE-A2E3-D3917B1C69C1}"/>
          </ac:cxnSpMkLst>
        </pc:cxnChg>
        <pc:cxnChg chg="del">
          <ac:chgData name="Francisco Reveriano" userId="15e5a0cb-56d7-4864-9b60-443b4d178bf4" providerId="ADAL" clId="{038B665A-CE8B-4F08-9E97-CFF6510DDC4D}" dt="2019-07-17T18:29:35.931" v="1569" actId="478"/>
          <ac:cxnSpMkLst>
            <pc:docMk/>
            <pc:sldMk cId="3189752026" sldId="264"/>
            <ac:cxnSpMk id="9" creationId="{7F4E40C0-16BB-4E34-810E-744A4673E0D1}"/>
          </ac:cxnSpMkLst>
        </pc:cxnChg>
        <pc:cxnChg chg="add mod">
          <ac:chgData name="Francisco Reveriano" userId="15e5a0cb-56d7-4864-9b60-443b4d178bf4" providerId="ADAL" clId="{038B665A-CE8B-4F08-9E97-CFF6510DDC4D}" dt="2019-07-17T18:30:25.909" v="1588" actId="1076"/>
          <ac:cxnSpMkLst>
            <pc:docMk/>
            <pc:sldMk cId="3189752026" sldId="264"/>
            <ac:cxnSpMk id="13" creationId="{B6025A9A-0BA8-4819-8F49-53924D7BF732}"/>
          </ac:cxnSpMkLst>
        </pc:cxnChg>
        <pc:cxnChg chg="add mod">
          <ac:chgData name="Francisco Reveriano" userId="15e5a0cb-56d7-4864-9b60-443b4d178bf4" providerId="ADAL" clId="{038B665A-CE8B-4F08-9E97-CFF6510DDC4D}" dt="2019-07-17T18:30:39.650" v="1592" actId="1076"/>
          <ac:cxnSpMkLst>
            <pc:docMk/>
            <pc:sldMk cId="3189752026" sldId="264"/>
            <ac:cxnSpMk id="14" creationId="{B2C1FB6F-A1E9-4F9E-8709-D89E7624C584}"/>
          </ac:cxnSpMkLst>
        </pc:cxnChg>
        <pc:cxnChg chg="add mod">
          <ac:chgData name="Francisco Reveriano" userId="15e5a0cb-56d7-4864-9b60-443b4d178bf4" providerId="ADAL" clId="{038B665A-CE8B-4F08-9E97-CFF6510DDC4D}" dt="2019-07-17T18:30:47.517" v="1593" actId="1076"/>
          <ac:cxnSpMkLst>
            <pc:docMk/>
            <pc:sldMk cId="3189752026" sldId="264"/>
            <ac:cxnSpMk id="16" creationId="{127371E5-0BB4-4C09-9678-C2CACAFC844C}"/>
          </ac:cxnSpMkLst>
        </pc:cxnChg>
        <pc:cxnChg chg="add del mod">
          <ac:chgData name="Francisco Reveriano" userId="15e5a0cb-56d7-4864-9b60-443b4d178bf4" providerId="ADAL" clId="{038B665A-CE8B-4F08-9E97-CFF6510DDC4D}" dt="2019-07-17T18:32:00.615" v="1685" actId="478"/>
          <ac:cxnSpMkLst>
            <pc:docMk/>
            <pc:sldMk cId="3189752026" sldId="264"/>
            <ac:cxnSpMk id="20" creationId="{29F634B1-F5C9-44A0-A059-395FE8A7EDA3}"/>
          </ac:cxnSpMkLst>
        </pc:cxnChg>
        <pc:cxnChg chg="add mod">
          <ac:chgData name="Francisco Reveriano" userId="15e5a0cb-56d7-4864-9b60-443b4d178bf4" providerId="ADAL" clId="{038B665A-CE8B-4F08-9E97-CFF6510DDC4D}" dt="2019-07-17T18:37:48.998" v="2006" actId="14100"/>
          <ac:cxnSpMkLst>
            <pc:docMk/>
            <pc:sldMk cId="3189752026" sldId="264"/>
            <ac:cxnSpMk id="23" creationId="{B906DBDA-B151-4DE0-8605-FCE6871FD082}"/>
          </ac:cxnSpMkLst>
        </pc:cxnChg>
        <pc:cxnChg chg="add mod">
          <ac:chgData name="Francisco Reveriano" userId="15e5a0cb-56d7-4864-9b60-443b4d178bf4" providerId="ADAL" clId="{038B665A-CE8B-4F08-9E97-CFF6510DDC4D}" dt="2019-07-17T18:34:04.892" v="1866" actId="14100"/>
          <ac:cxnSpMkLst>
            <pc:docMk/>
            <pc:sldMk cId="3189752026" sldId="264"/>
            <ac:cxnSpMk id="25" creationId="{41C7C7CE-D155-442B-AED3-496D342F1751}"/>
          </ac:cxnSpMkLst>
        </pc:cxnChg>
      </pc:sldChg>
      <pc:sldChg chg="modSp ord">
        <pc:chgData name="Francisco Reveriano" userId="15e5a0cb-56d7-4864-9b60-443b4d178bf4" providerId="ADAL" clId="{038B665A-CE8B-4F08-9E97-CFF6510DDC4D}" dt="2019-07-17T18:28:17.822" v="1509" actId="20577"/>
        <pc:sldMkLst>
          <pc:docMk/>
          <pc:sldMk cId="772485632" sldId="265"/>
        </pc:sldMkLst>
        <pc:spChg chg="mod">
          <ac:chgData name="Francisco Reveriano" userId="15e5a0cb-56d7-4864-9b60-443b4d178bf4" providerId="ADAL" clId="{038B665A-CE8B-4F08-9E97-CFF6510DDC4D}" dt="2019-07-17T18:28:17.822" v="1509" actId="20577"/>
          <ac:spMkLst>
            <pc:docMk/>
            <pc:sldMk cId="772485632" sldId="265"/>
            <ac:spMk id="2" creationId="{521A0018-41F2-48D8-B072-AC50B7F3AB03}"/>
          </ac:spMkLst>
        </pc:spChg>
      </pc:sldChg>
      <pc:sldChg chg="addSp delSp modSp">
        <pc:chgData name="Francisco Reveriano" userId="15e5a0cb-56d7-4864-9b60-443b4d178bf4" providerId="ADAL" clId="{038B665A-CE8B-4F08-9E97-CFF6510DDC4D}" dt="2019-07-17T22:07:12.239" v="2166" actId="20577"/>
        <pc:sldMkLst>
          <pc:docMk/>
          <pc:sldMk cId="3408261443" sldId="271"/>
        </pc:sldMkLst>
        <pc:spChg chg="mod">
          <ac:chgData name="Francisco Reveriano" userId="15e5a0cb-56d7-4864-9b60-443b4d178bf4" providerId="ADAL" clId="{038B665A-CE8B-4F08-9E97-CFF6510DDC4D}" dt="2019-07-16T23:29:38.837" v="656" actId="20577"/>
          <ac:spMkLst>
            <pc:docMk/>
            <pc:sldMk cId="3408261443" sldId="271"/>
            <ac:spMk id="2" creationId="{FFEC34F8-8BA0-4159-AD11-7CC52558E9D6}"/>
          </ac:spMkLst>
        </pc:spChg>
        <pc:spChg chg="add del mod">
          <ac:chgData name="Francisco Reveriano" userId="15e5a0cb-56d7-4864-9b60-443b4d178bf4" providerId="ADAL" clId="{038B665A-CE8B-4F08-9E97-CFF6510DDC4D}" dt="2019-07-17T22:07:12.239" v="2166" actId="20577"/>
          <ac:spMkLst>
            <pc:docMk/>
            <pc:sldMk cId="3408261443" sldId="271"/>
            <ac:spMk id="3" creationId="{67A2B598-3B41-4C69-8729-08753207AE57}"/>
          </ac:spMkLst>
        </pc:spChg>
        <pc:spChg chg="add mod">
          <ac:chgData name="Francisco Reveriano" userId="15e5a0cb-56d7-4864-9b60-443b4d178bf4" providerId="ADAL" clId="{038B665A-CE8B-4F08-9E97-CFF6510DDC4D}" dt="2019-07-17T18:45:05.010" v="2137" actId="1076"/>
          <ac:spMkLst>
            <pc:docMk/>
            <pc:sldMk cId="3408261443" sldId="271"/>
            <ac:spMk id="5" creationId="{CE6F831A-FBE8-43F5-A6F6-567E8A775A15}"/>
          </ac:spMkLst>
        </pc:spChg>
        <pc:picChg chg="add del mod">
          <ac:chgData name="Francisco Reveriano" userId="15e5a0cb-56d7-4864-9b60-443b4d178bf4" providerId="ADAL" clId="{038B665A-CE8B-4F08-9E97-CFF6510DDC4D}" dt="2019-07-17T22:01:34.415" v="2140" actId="478"/>
          <ac:picMkLst>
            <pc:docMk/>
            <pc:sldMk cId="3408261443" sldId="271"/>
            <ac:picMk id="4" creationId="{6B63F16E-1C87-46B3-AE0E-EE56A21447C8}"/>
          </ac:picMkLst>
        </pc:picChg>
        <pc:picChg chg="add del mod">
          <ac:chgData name="Francisco Reveriano" userId="15e5a0cb-56d7-4864-9b60-443b4d178bf4" providerId="ADAL" clId="{038B665A-CE8B-4F08-9E97-CFF6510DDC4D}" dt="2019-07-17T22:03:31.451" v="2149" actId="478"/>
          <ac:picMkLst>
            <pc:docMk/>
            <pc:sldMk cId="3408261443" sldId="271"/>
            <ac:picMk id="7" creationId="{6684B19C-9A60-4747-8D4D-FE14CCB2DE18}"/>
          </ac:picMkLst>
        </pc:picChg>
        <pc:picChg chg="add del mod">
          <ac:chgData name="Francisco Reveriano" userId="15e5a0cb-56d7-4864-9b60-443b4d178bf4" providerId="ADAL" clId="{038B665A-CE8B-4F08-9E97-CFF6510DDC4D}" dt="2019-07-17T22:06:30.867" v="2155" actId="478"/>
          <ac:picMkLst>
            <pc:docMk/>
            <pc:sldMk cId="3408261443" sldId="271"/>
            <ac:picMk id="9" creationId="{316061F1-88D7-4050-BE4B-3E6F8F8314D7}"/>
          </ac:picMkLst>
        </pc:picChg>
        <pc:picChg chg="add mod">
          <ac:chgData name="Francisco Reveriano" userId="15e5a0cb-56d7-4864-9b60-443b4d178bf4" providerId="ADAL" clId="{038B665A-CE8B-4F08-9E97-CFF6510DDC4D}" dt="2019-07-17T22:06:56.637" v="2160" actId="1076"/>
          <ac:picMkLst>
            <pc:docMk/>
            <pc:sldMk cId="3408261443" sldId="271"/>
            <ac:picMk id="11" creationId="{4C2193CE-2283-4A6A-97B8-67271960C9E3}"/>
          </ac:picMkLst>
        </pc:picChg>
      </pc:sldChg>
      <pc:sldChg chg="addSp delSp modSp add ord delAnim modAnim">
        <pc:chgData name="Francisco Reveriano" userId="15e5a0cb-56d7-4864-9b60-443b4d178bf4" providerId="ADAL" clId="{038B665A-CE8B-4F08-9E97-CFF6510DDC4D}" dt="2019-07-17T18:21:35.431" v="1502"/>
        <pc:sldMkLst>
          <pc:docMk/>
          <pc:sldMk cId="2020343979" sldId="272"/>
        </pc:sldMkLst>
        <pc:spChg chg="add mod">
          <ac:chgData name="Francisco Reveriano" userId="15e5a0cb-56d7-4864-9b60-443b4d178bf4" providerId="ADAL" clId="{038B665A-CE8B-4F08-9E97-CFF6510DDC4D}" dt="2019-07-17T18:16:32.707" v="1483" actId="20577"/>
          <ac:spMkLst>
            <pc:docMk/>
            <pc:sldMk cId="2020343979" sldId="272"/>
            <ac:spMk id="2" creationId="{00F1FA38-AD7F-416F-B2A6-EF667E1380BC}"/>
          </ac:spMkLst>
        </pc:spChg>
        <pc:spChg chg="add del mod">
          <ac:chgData name="Francisco Reveriano" userId="15e5a0cb-56d7-4864-9b60-443b4d178bf4" providerId="ADAL" clId="{038B665A-CE8B-4F08-9E97-CFF6510DDC4D}" dt="2019-07-17T17:43:34.661" v="902" actId="478"/>
          <ac:spMkLst>
            <pc:docMk/>
            <pc:sldMk cId="2020343979" sldId="272"/>
            <ac:spMk id="4" creationId="{2330977D-8D64-452B-A43E-E5F8B1AADC57}"/>
          </ac:spMkLst>
        </pc:spChg>
        <pc:spChg chg="add del">
          <ac:chgData name="Francisco Reveriano" userId="15e5a0cb-56d7-4864-9b60-443b4d178bf4" providerId="ADAL" clId="{038B665A-CE8B-4F08-9E97-CFF6510DDC4D}" dt="2019-07-17T17:43:31.317" v="901" actId="478"/>
          <ac:spMkLst>
            <pc:docMk/>
            <pc:sldMk cId="2020343979" sldId="272"/>
            <ac:spMk id="6" creationId="{D4A22E80-FD55-4727-9DDA-80BFDA8F6F9E}"/>
          </ac:spMkLst>
        </pc:spChg>
        <pc:spChg chg="add del">
          <ac:chgData name="Francisco Reveriano" userId="15e5a0cb-56d7-4864-9b60-443b4d178bf4" providerId="ADAL" clId="{038B665A-CE8B-4F08-9E97-CFF6510DDC4D}" dt="2019-07-17T17:42:25.770" v="889"/>
          <ac:spMkLst>
            <pc:docMk/>
            <pc:sldMk cId="2020343979" sldId="272"/>
            <ac:spMk id="9" creationId="{8D39EB57-52B9-45F5-98DF-8FED00CD595D}"/>
          </ac:spMkLst>
        </pc:spChg>
        <pc:spChg chg="add del">
          <ac:chgData name="Francisco Reveriano" userId="15e5a0cb-56d7-4864-9b60-443b4d178bf4" providerId="ADAL" clId="{038B665A-CE8B-4F08-9E97-CFF6510DDC4D}" dt="2019-07-17T17:42:25.770" v="889"/>
          <ac:spMkLst>
            <pc:docMk/>
            <pc:sldMk cId="2020343979" sldId="272"/>
            <ac:spMk id="11" creationId="{A2127998-3F04-4679-AC27-30ED79C1B688}"/>
          </ac:spMkLst>
        </pc:spChg>
        <pc:spChg chg="add mod">
          <ac:chgData name="Francisco Reveriano" userId="15e5a0cb-56d7-4864-9b60-443b4d178bf4" providerId="ADAL" clId="{038B665A-CE8B-4F08-9E97-CFF6510DDC4D}" dt="2019-07-17T17:50:51.015" v="1246" actId="1076"/>
          <ac:spMkLst>
            <pc:docMk/>
            <pc:sldMk cId="2020343979" sldId="272"/>
            <ac:spMk id="13" creationId="{B486375C-2380-43A0-A116-943F834A1533}"/>
          </ac:spMkLst>
        </pc:spChg>
        <pc:spChg chg="add mod">
          <ac:chgData name="Francisco Reveriano" userId="15e5a0cb-56d7-4864-9b60-443b4d178bf4" providerId="ADAL" clId="{038B665A-CE8B-4F08-9E97-CFF6510DDC4D}" dt="2019-07-17T17:50:55.214" v="1248" actId="1076"/>
          <ac:spMkLst>
            <pc:docMk/>
            <pc:sldMk cId="2020343979" sldId="272"/>
            <ac:spMk id="15" creationId="{86842196-9B0D-45FF-BAFB-D986B6230D99}"/>
          </ac:spMkLst>
        </pc:spChg>
        <pc:spChg chg="add del mod">
          <ac:chgData name="Francisco Reveriano" userId="15e5a0cb-56d7-4864-9b60-443b4d178bf4" providerId="ADAL" clId="{038B665A-CE8B-4F08-9E97-CFF6510DDC4D}" dt="2019-07-17T17:45:24.062" v="941" actId="478"/>
          <ac:spMkLst>
            <pc:docMk/>
            <pc:sldMk cId="2020343979" sldId="272"/>
            <ac:spMk id="16" creationId="{1E27DC5F-BE82-439F-9F7B-DA446D4955ED}"/>
          </ac:spMkLst>
        </pc:spChg>
        <pc:spChg chg="add mod">
          <ac:chgData name="Francisco Reveriano" userId="15e5a0cb-56d7-4864-9b60-443b4d178bf4" providerId="ADAL" clId="{038B665A-CE8B-4F08-9E97-CFF6510DDC4D}" dt="2019-07-17T17:51:12.082" v="1251" actId="1076"/>
          <ac:spMkLst>
            <pc:docMk/>
            <pc:sldMk cId="2020343979" sldId="272"/>
            <ac:spMk id="18" creationId="{EBA68709-E7AA-4019-97FE-CE5F84853ED2}"/>
          </ac:spMkLst>
        </pc:spChg>
        <pc:spChg chg="add mod">
          <ac:chgData name="Francisco Reveriano" userId="15e5a0cb-56d7-4864-9b60-443b4d178bf4" providerId="ADAL" clId="{038B665A-CE8B-4F08-9E97-CFF6510DDC4D}" dt="2019-07-17T17:51:26.063" v="1255" actId="1076"/>
          <ac:spMkLst>
            <pc:docMk/>
            <pc:sldMk cId="2020343979" sldId="272"/>
            <ac:spMk id="23" creationId="{C7872C1D-AACF-4718-9D08-E319DF2604B0}"/>
          </ac:spMkLst>
        </pc:spChg>
        <pc:spChg chg="add mod">
          <ac:chgData name="Francisco Reveriano" userId="15e5a0cb-56d7-4864-9b60-443b4d178bf4" providerId="ADAL" clId="{038B665A-CE8B-4F08-9E97-CFF6510DDC4D}" dt="2019-07-17T17:52:22.788" v="1327" actId="1076"/>
          <ac:spMkLst>
            <pc:docMk/>
            <pc:sldMk cId="2020343979" sldId="272"/>
            <ac:spMk id="28" creationId="{145554D9-168E-4873-955D-137B0D716BC1}"/>
          </ac:spMkLst>
        </pc:spChg>
        <pc:spChg chg="add del mod">
          <ac:chgData name="Francisco Reveriano" userId="15e5a0cb-56d7-4864-9b60-443b4d178bf4" providerId="ADAL" clId="{038B665A-CE8B-4F08-9E97-CFF6510DDC4D}" dt="2019-07-17T18:20:12.694" v="1491" actId="14100"/>
          <ac:spMkLst>
            <pc:docMk/>
            <pc:sldMk cId="2020343979" sldId="272"/>
            <ac:spMk id="31" creationId="{0C65DD37-4779-4547-8AE6-2B54663C4E33}"/>
          </ac:spMkLst>
        </pc:spChg>
        <pc:spChg chg="add mod">
          <ac:chgData name="Francisco Reveriano" userId="15e5a0cb-56d7-4864-9b60-443b4d178bf4" providerId="ADAL" clId="{038B665A-CE8B-4F08-9E97-CFF6510DDC4D}" dt="2019-07-17T17:51:41.849" v="1259" actId="1076"/>
          <ac:spMkLst>
            <pc:docMk/>
            <pc:sldMk cId="2020343979" sldId="272"/>
            <ac:spMk id="32" creationId="{B3EE7F74-93DD-4F09-81DE-0F82FBC26345}"/>
          </ac:spMkLst>
        </pc:spChg>
        <pc:cxnChg chg="add mod">
          <ac:chgData name="Francisco Reveriano" userId="15e5a0cb-56d7-4864-9b60-443b4d178bf4" providerId="ADAL" clId="{038B665A-CE8B-4F08-9E97-CFF6510DDC4D}" dt="2019-07-17T17:50:52.949" v="1247" actId="1076"/>
          <ac:cxnSpMkLst>
            <pc:docMk/>
            <pc:sldMk cId="2020343979" sldId="272"/>
            <ac:cxnSpMk id="3" creationId="{A5E5D5F3-B44F-4A0A-A1C1-2C78D27486F9}"/>
          </ac:cxnSpMkLst>
        </pc:cxnChg>
        <pc:cxnChg chg="add del">
          <ac:chgData name="Francisco Reveriano" userId="15e5a0cb-56d7-4864-9b60-443b4d178bf4" providerId="ADAL" clId="{038B665A-CE8B-4F08-9E97-CFF6510DDC4D}" dt="2019-07-17T17:43:31.317" v="901" actId="478"/>
          <ac:cxnSpMkLst>
            <pc:docMk/>
            <pc:sldMk cId="2020343979" sldId="272"/>
            <ac:cxnSpMk id="5" creationId="{CB2B2BF6-2857-44CB-997A-5E508F5A2CB9}"/>
          </ac:cxnSpMkLst>
        </pc:cxnChg>
        <pc:cxnChg chg="add del mod">
          <ac:chgData name="Francisco Reveriano" userId="15e5a0cb-56d7-4864-9b60-443b4d178bf4" providerId="ADAL" clId="{038B665A-CE8B-4F08-9E97-CFF6510DDC4D}" dt="2019-07-17T17:43:12.072" v="898" actId="478"/>
          <ac:cxnSpMkLst>
            <pc:docMk/>
            <pc:sldMk cId="2020343979" sldId="272"/>
            <ac:cxnSpMk id="7" creationId="{E77C913A-121E-4A32-B79E-7B26C637B858}"/>
          </ac:cxnSpMkLst>
        </pc:cxnChg>
        <pc:cxnChg chg="add del">
          <ac:chgData name="Francisco Reveriano" userId="15e5a0cb-56d7-4864-9b60-443b4d178bf4" providerId="ADAL" clId="{038B665A-CE8B-4F08-9E97-CFF6510DDC4D}" dt="2019-07-17T17:42:25.770" v="889"/>
          <ac:cxnSpMkLst>
            <pc:docMk/>
            <pc:sldMk cId="2020343979" sldId="272"/>
            <ac:cxnSpMk id="8" creationId="{AB8D39C2-09CA-47AC-B148-2C7C237CBD67}"/>
          </ac:cxnSpMkLst>
        </pc:cxnChg>
        <pc:cxnChg chg="add del">
          <ac:chgData name="Francisco Reveriano" userId="15e5a0cb-56d7-4864-9b60-443b4d178bf4" providerId="ADAL" clId="{038B665A-CE8B-4F08-9E97-CFF6510DDC4D}" dt="2019-07-17T17:42:25.770" v="889"/>
          <ac:cxnSpMkLst>
            <pc:docMk/>
            <pc:sldMk cId="2020343979" sldId="272"/>
            <ac:cxnSpMk id="10" creationId="{7210E0C9-EB6B-4A44-936D-F520E5F4D799}"/>
          </ac:cxnSpMkLst>
        </pc:cxnChg>
        <pc:cxnChg chg="add del">
          <ac:chgData name="Francisco Reveriano" userId="15e5a0cb-56d7-4864-9b60-443b4d178bf4" providerId="ADAL" clId="{038B665A-CE8B-4F08-9E97-CFF6510DDC4D}" dt="2019-07-17T17:42:25.770" v="889"/>
          <ac:cxnSpMkLst>
            <pc:docMk/>
            <pc:sldMk cId="2020343979" sldId="272"/>
            <ac:cxnSpMk id="12" creationId="{C8ED36B9-ADED-40B1-A3D4-9B0EE7D05439}"/>
          </ac:cxnSpMkLst>
        </pc:cxnChg>
        <pc:cxnChg chg="add del mod">
          <ac:chgData name="Francisco Reveriano" userId="15e5a0cb-56d7-4864-9b60-443b4d178bf4" providerId="ADAL" clId="{038B665A-CE8B-4F08-9E97-CFF6510DDC4D}" dt="2019-07-17T17:44:16.106" v="915" actId="478"/>
          <ac:cxnSpMkLst>
            <pc:docMk/>
            <pc:sldMk cId="2020343979" sldId="272"/>
            <ac:cxnSpMk id="17" creationId="{F341C970-7316-42F9-AC94-E2DC45DF374D}"/>
          </ac:cxnSpMkLst>
        </pc:cxnChg>
        <pc:cxnChg chg="add del">
          <ac:chgData name="Francisco Reveriano" userId="15e5a0cb-56d7-4864-9b60-443b4d178bf4" providerId="ADAL" clId="{038B665A-CE8B-4F08-9E97-CFF6510DDC4D}" dt="2019-07-17T17:44:47.126" v="923" actId="478"/>
          <ac:cxnSpMkLst>
            <pc:docMk/>
            <pc:sldMk cId="2020343979" sldId="272"/>
            <ac:cxnSpMk id="19" creationId="{22E2B422-BE3B-4CC1-B9BA-E8354BDAE155}"/>
          </ac:cxnSpMkLst>
        </pc:cxnChg>
        <pc:cxnChg chg="add mod">
          <ac:chgData name="Francisco Reveriano" userId="15e5a0cb-56d7-4864-9b60-443b4d178bf4" providerId="ADAL" clId="{038B665A-CE8B-4F08-9E97-CFF6510DDC4D}" dt="2019-07-17T17:50:59.370" v="1249" actId="1076"/>
          <ac:cxnSpMkLst>
            <pc:docMk/>
            <pc:sldMk cId="2020343979" sldId="272"/>
            <ac:cxnSpMk id="21" creationId="{6541DBBD-C53B-4AE0-A3A4-CCE2785D8197}"/>
          </ac:cxnSpMkLst>
        </pc:cxnChg>
        <pc:cxnChg chg="add mod">
          <ac:chgData name="Francisco Reveriano" userId="15e5a0cb-56d7-4864-9b60-443b4d178bf4" providerId="ADAL" clId="{038B665A-CE8B-4F08-9E97-CFF6510DDC4D}" dt="2019-07-17T17:51:23.062" v="1254" actId="1076"/>
          <ac:cxnSpMkLst>
            <pc:docMk/>
            <pc:sldMk cId="2020343979" sldId="272"/>
            <ac:cxnSpMk id="22" creationId="{64BCD614-669E-4261-9A44-F9D9D8A0459E}"/>
          </ac:cxnSpMkLst>
        </pc:cxnChg>
        <pc:cxnChg chg="add del mod">
          <ac:chgData name="Francisco Reveriano" userId="15e5a0cb-56d7-4864-9b60-443b4d178bf4" providerId="ADAL" clId="{038B665A-CE8B-4F08-9E97-CFF6510DDC4D}" dt="2019-07-17T17:51:43.865" v="1260" actId="478"/>
          <ac:cxnSpMkLst>
            <pc:docMk/>
            <pc:sldMk cId="2020343979" sldId="272"/>
            <ac:cxnSpMk id="25" creationId="{F3495A66-3BB1-491C-A4A1-F7E1E7F57678}"/>
          </ac:cxnSpMkLst>
        </pc:cxnChg>
        <pc:cxnChg chg="add mod">
          <ac:chgData name="Francisco Reveriano" userId="15e5a0cb-56d7-4864-9b60-443b4d178bf4" providerId="ADAL" clId="{038B665A-CE8B-4F08-9E97-CFF6510DDC4D}" dt="2019-07-17T17:51:32.400" v="1257" actId="1076"/>
          <ac:cxnSpMkLst>
            <pc:docMk/>
            <pc:sldMk cId="2020343979" sldId="272"/>
            <ac:cxnSpMk id="33" creationId="{AC0F7E0B-6CD4-4B32-B5C6-76A55A3A6843}"/>
          </ac:cxnSpMkLst>
        </pc:cxnChg>
        <pc:cxnChg chg="add mod">
          <ac:chgData name="Francisco Reveriano" userId="15e5a0cb-56d7-4864-9b60-443b4d178bf4" providerId="ADAL" clId="{038B665A-CE8B-4F08-9E97-CFF6510DDC4D}" dt="2019-07-17T17:52:36.749" v="1338" actId="692"/>
          <ac:cxnSpMkLst>
            <pc:docMk/>
            <pc:sldMk cId="2020343979" sldId="272"/>
            <ac:cxnSpMk id="35" creationId="{1AC68823-70EC-4A5C-8F49-B3315173CE85}"/>
          </ac:cxnSpMkLst>
        </pc:cxnChg>
      </pc:sldChg>
      <pc:sldChg chg="addSp modSp add del">
        <pc:chgData name="Francisco Reveriano" userId="15e5a0cb-56d7-4864-9b60-443b4d178bf4" providerId="ADAL" clId="{038B665A-CE8B-4F08-9E97-CFF6510DDC4D}" dt="2019-07-17T17:53:57.361" v="1432" actId="2696"/>
        <pc:sldMkLst>
          <pc:docMk/>
          <pc:sldMk cId="2924905591" sldId="273"/>
        </pc:sldMkLst>
        <pc:spChg chg="add mod">
          <ac:chgData name="Francisco Reveriano" userId="15e5a0cb-56d7-4864-9b60-443b4d178bf4" providerId="ADAL" clId="{038B665A-CE8B-4F08-9E97-CFF6510DDC4D}" dt="2019-07-17T17:53:40.017" v="1431" actId="20577"/>
          <ac:spMkLst>
            <pc:docMk/>
            <pc:sldMk cId="2924905591" sldId="273"/>
            <ac:spMk id="2" creationId="{09D4D5B2-CEBC-41AC-A86C-E0AC3B5E5D2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83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4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672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0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30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1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713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8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2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3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3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5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F274-D11A-4644-B327-160CD148F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5" y="82010"/>
            <a:ext cx="8540496" cy="175593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Near-Duplicate Image Detection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B81D3-FE28-4839-9C18-64C95063B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5" y="2793392"/>
            <a:ext cx="5492496" cy="2782999"/>
          </a:xfrm>
        </p:spPr>
        <p:txBody>
          <a:bodyPr>
            <a:normAutofit/>
          </a:bodyPr>
          <a:lstStyle/>
          <a:p>
            <a:r>
              <a:rPr lang="en-US" sz="4300" dirty="0"/>
              <a:t>Francisco Reveriano</a:t>
            </a:r>
          </a:p>
          <a:p>
            <a:r>
              <a:rPr lang="en-US" sz="2600" dirty="0"/>
              <a:t>ISRS 2019 Oral Presentation</a:t>
            </a:r>
          </a:p>
          <a:p>
            <a:endParaRPr lang="en-US" dirty="0"/>
          </a:p>
          <a:p>
            <a:r>
              <a:rPr lang="en-US" sz="2400" dirty="0"/>
              <a:t>Department of Computer Engineering</a:t>
            </a:r>
          </a:p>
          <a:p>
            <a:r>
              <a:rPr lang="en-US" sz="2400" dirty="0"/>
              <a:t>University of Houston-Clear Lake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36CAC-3B5D-43D0-A66C-38B2F814355B}"/>
              </a:ext>
            </a:extLst>
          </p:cNvPr>
          <p:cNvCxnSpPr>
            <a:cxnSpLocks/>
          </p:cNvCxnSpPr>
          <p:nvPr/>
        </p:nvCxnSpPr>
        <p:spPr>
          <a:xfrm>
            <a:off x="439849" y="2063883"/>
            <a:ext cx="11148646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3A642C3E-AC6E-49FA-95A2-883568C3D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903" y="82010"/>
            <a:ext cx="805420" cy="80992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E4E13FB-7755-4C9B-863A-F576F501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878" y="62262"/>
            <a:ext cx="595476" cy="805325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29BCD30-2EB4-45B1-BF27-4A7808216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877" y="982378"/>
            <a:ext cx="1536301" cy="745281"/>
          </a:xfrm>
          <a:prstGeom prst="rect">
            <a:avLst/>
          </a:prstGeom>
        </p:spPr>
      </p:pic>
      <p:pic>
        <p:nvPicPr>
          <p:cNvPr id="19" name="Picture 18" descr="A picture containing grass, fence, outdoor, field&#10;&#10;Description automatically generated">
            <a:extLst>
              <a:ext uri="{FF2B5EF4-FFF2-40B4-BE49-F238E27FC236}">
                <a16:creationId xmlns:a16="http://schemas.microsoft.com/office/drawing/2014/main" id="{62CC68BE-6AA6-48BD-A336-AC05958EB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92" y="2997688"/>
            <a:ext cx="2578703" cy="2578703"/>
          </a:xfrm>
          <a:prstGeom prst="rect">
            <a:avLst/>
          </a:prstGeom>
        </p:spPr>
      </p:pic>
      <p:pic>
        <p:nvPicPr>
          <p:cNvPr id="21" name="Picture 20" descr="A group of giraffe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8B38E98E-A888-41DF-8B04-135D8A21F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15" y="3012383"/>
            <a:ext cx="2595570" cy="25955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C6C54D-F2DF-4141-BDA1-7C0397A7B030}"/>
              </a:ext>
            </a:extLst>
          </p:cNvPr>
          <p:cNvSpPr txBox="1"/>
          <p:nvPr/>
        </p:nvSpPr>
        <p:spPr>
          <a:xfrm>
            <a:off x="6322215" y="5723792"/>
            <a:ext cx="5186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Images from Flickr MNFD Dataset</a:t>
            </a:r>
            <a:r>
              <a:rPr lang="en-US" sz="1050" baseline="30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188851-C7A4-4D45-AAAF-91D5DF503F2B}"/>
              </a:ext>
            </a:extLst>
          </p:cNvPr>
          <p:cNvSpPr txBox="1"/>
          <p:nvPr/>
        </p:nvSpPr>
        <p:spPr>
          <a:xfrm>
            <a:off x="2365130" y="6620608"/>
            <a:ext cx="9826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>
                <a:solidFill>
                  <a:schemeClr val="bg1"/>
                </a:solidFill>
              </a:rPr>
              <a:t>1</a:t>
            </a:r>
            <a:r>
              <a:rPr lang="en-US" sz="900" dirty="0">
                <a:solidFill>
                  <a:schemeClr val="bg1"/>
                </a:solidFill>
              </a:rPr>
              <a:t>Connor, </a:t>
            </a:r>
            <a:r>
              <a:rPr lang="en-US" sz="900" dirty="0" err="1">
                <a:solidFill>
                  <a:schemeClr val="bg1"/>
                </a:solidFill>
              </a:rPr>
              <a:t>MacKenzie</a:t>
            </a:r>
            <a:r>
              <a:rPr lang="en-US" sz="900" dirty="0">
                <a:solidFill>
                  <a:schemeClr val="bg1"/>
                </a:solidFill>
              </a:rPr>
              <a:t>-Leigh, Cardillo and Moss, </a:t>
            </a:r>
            <a:r>
              <a:rPr lang="en-US" sz="900" i="1" dirty="0">
                <a:solidFill>
                  <a:schemeClr val="bg1"/>
                </a:solidFill>
              </a:rPr>
              <a:t>"Identification of MIR-Flickr Near-Duplicate Images"</a:t>
            </a:r>
            <a:r>
              <a:rPr lang="en-US" sz="900" dirty="0">
                <a:solidFill>
                  <a:schemeClr val="bg1"/>
                </a:solidFill>
              </a:rPr>
              <a:t> , VISAPP 2015, 10th International Conference on Computer Vision Theory and Applications, Berlin, March 2015.</a:t>
            </a:r>
          </a:p>
        </p:txBody>
      </p:sp>
    </p:spTree>
    <p:extLst>
      <p:ext uri="{BB962C8B-B14F-4D97-AF65-F5344CB8AC3E}">
        <p14:creationId xmlns:p14="http://schemas.microsoft.com/office/powerpoint/2010/main" val="29755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523AC5-7718-4412-B2E4-A642A9349A35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First commonly used dataset for testing.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DC96C-5C41-4BE5-B3CB-C55AB37B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766"/>
            <a:ext cx="8060267" cy="2784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ED9A6-9849-44A0-BA01-3B07F4FD2C35}"/>
              </a:ext>
            </a:extLst>
          </p:cNvPr>
          <p:cNvSpPr txBox="1"/>
          <p:nvPr/>
        </p:nvSpPr>
        <p:spPr>
          <a:xfrm>
            <a:off x="-1" y="3681588"/>
            <a:ext cx="806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1491 Images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500 Query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89162-5599-44A7-A6F5-E526268BE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252" y="2825389"/>
            <a:ext cx="3984769" cy="1637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B76C3-A92F-447E-9B0F-B8CB3E1C8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252" y="4572668"/>
            <a:ext cx="3984769" cy="1652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5748DA-7BE6-48FF-92E5-C1D30B099149}"/>
              </a:ext>
            </a:extLst>
          </p:cNvPr>
          <p:cNvSpPr txBox="1"/>
          <p:nvPr/>
        </p:nvSpPr>
        <p:spPr>
          <a:xfrm>
            <a:off x="8122252" y="1670781"/>
            <a:ext cx="39847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 Images from 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FA362-123F-4D06-B0C8-FD30801D548F}"/>
              </a:ext>
            </a:extLst>
          </p:cNvPr>
          <p:cNvSpPr txBox="1"/>
          <p:nvPr/>
        </p:nvSpPr>
        <p:spPr>
          <a:xfrm>
            <a:off x="3078760" y="6620050"/>
            <a:ext cx="9113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Herve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Jegou</a:t>
            </a:r>
            <a:r>
              <a:rPr lang="en-US" sz="800" dirty="0">
                <a:solidFill>
                  <a:schemeClr val="bg1"/>
                </a:solidFill>
              </a:rPr>
              <a:t>, Matthijs </a:t>
            </a:r>
            <a:r>
              <a:rPr lang="en-US" sz="800" dirty="0" err="1">
                <a:solidFill>
                  <a:schemeClr val="bg1"/>
                </a:solidFill>
              </a:rPr>
              <a:t>Douze</a:t>
            </a:r>
            <a:r>
              <a:rPr lang="en-US" sz="800" dirty="0">
                <a:solidFill>
                  <a:schemeClr val="bg1"/>
                </a:solidFill>
              </a:rPr>
              <a:t> and Cordelia Schmid </a:t>
            </a:r>
            <a:r>
              <a:rPr lang="en-US" sz="100" dirty="0">
                <a:solidFill>
                  <a:schemeClr val="bg1"/>
                </a:solidFill>
              </a:rPr>
              <a:t>m </a:t>
            </a:r>
            <a:r>
              <a:rPr lang="en-US" sz="800" dirty="0">
                <a:solidFill>
                  <a:schemeClr val="bg1"/>
                </a:solidFill>
              </a:rPr>
              <a:t>"Hamming Embedding and Weak geometry consistency for large scale image search“, Proceedings of the 10th European conference on Computer vision, October, 2008 </a:t>
            </a:r>
            <a:endParaRPr lang="en-US" sz="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0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523AC5-7718-4412-B2E4-A642A9349A35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black"/>
                </a:solidFill>
                <a:latin typeface="Calibri Light" panose="020F0302020204030204"/>
              </a:rPr>
              <a:t>Second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commonly used dataset for testing.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ED9A6-9849-44A0-BA01-3B07F4FD2C35}"/>
              </a:ext>
            </a:extLst>
          </p:cNvPr>
          <p:cNvSpPr txBox="1"/>
          <p:nvPr/>
        </p:nvSpPr>
        <p:spPr>
          <a:xfrm>
            <a:off x="-1" y="3681588"/>
            <a:ext cx="80602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err="1">
                <a:solidFill>
                  <a:prstClr val="white"/>
                </a:solidFill>
                <a:latin typeface="Calibri Light" panose="020F0302020204030204"/>
              </a:rPr>
              <a:t>UKBench</a:t>
            </a:r>
            <a:r>
              <a:rPr lang="en-US" sz="4000" b="1" dirty="0">
                <a:solidFill>
                  <a:prstClr val="white"/>
                </a:solidFill>
                <a:latin typeface="Calibri Light" panose="020F0302020204030204"/>
              </a:rPr>
              <a:t> Dataset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10200 Images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2500 Groups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748DA-7BE6-48FF-92E5-C1D30B099149}"/>
              </a:ext>
            </a:extLst>
          </p:cNvPr>
          <p:cNvSpPr txBox="1"/>
          <p:nvPr/>
        </p:nvSpPr>
        <p:spPr>
          <a:xfrm>
            <a:off x="8122252" y="1670781"/>
            <a:ext cx="39847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 Images from 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FA362-123F-4D06-B0C8-FD30801D548F}"/>
              </a:ext>
            </a:extLst>
          </p:cNvPr>
          <p:cNvSpPr txBox="1"/>
          <p:nvPr/>
        </p:nvSpPr>
        <p:spPr>
          <a:xfrm>
            <a:off x="4379054" y="6620050"/>
            <a:ext cx="78129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Nister</a:t>
            </a:r>
            <a:r>
              <a:rPr lang="en-US" sz="800" dirty="0">
                <a:solidFill>
                  <a:schemeClr val="bg1"/>
                </a:solidFill>
              </a:rPr>
              <a:t>, David, and Henrik </a:t>
            </a:r>
            <a:r>
              <a:rPr lang="en-US" sz="800" dirty="0" err="1">
                <a:solidFill>
                  <a:schemeClr val="bg1"/>
                </a:solidFill>
              </a:rPr>
              <a:t>Stewenius</a:t>
            </a:r>
            <a:r>
              <a:rPr lang="en-US" sz="800" dirty="0">
                <a:solidFill>
                  <a:schemeClr val="bg1"/>
                </a:solidFill>
              </a:rPr>
              <a:t>. "Scalable recognition with a vocabulary tree." Computer vision and pattern recognition, 2006 IEEE computer society conference on. Vol. 2. </a:t>
            </a:r>
            <a:r>
              <a:rPr lang="en-US" sz="800" dirty="0" err="1">
                <a:solidFill>
                  <a:schemeClr val="bg1"/>
                </a:solidFill>
              </a:rPr>
              <a:t>Ieee</a:t>
            </a:r>
            <a:r>
              <a:rPr lang="en-US" sz="800" dirty="0">
                <a:solidFill>
                  <a:schemeClr val="bg1"/>
                </a:solidFill>
              </a:rPr>
              <a:t>, 2006.</a:t>
            </a:r>
          </a:p>
          <a:p>
            <a:br>
              <a:rPr lang="en-US" sz="800" dirty="0">
                <a:solidFill>
                  <a:schemeClr val="bg1"/>
                </a:solidFill>
              </a:rPr>
            </a:br>
            <a:endParaRPr kumimoji="0" lang="en-US" sz="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4E289-B7F7-4284-B7D2-C9FC4DEC7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3330"/>
            <a:ext cx="8060266" cy="2784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46098F-5A30-48CA-B613-C9AFC9DE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230" y="3811905"/>
            <a:ext cx="3984769" cy="1080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4D639D-6F36-44AA-8CDD-BB1FF9E7E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9" b="8081"/>
          <a:stretch/>
        </p:blipFill>
        <p:spPr>
          <a:xfrm>
            <a:off x="8207230" y="5146088"/>
            <a:ext cx="3984770" cy="1080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BFD8E6-1F02-4D2B-84F1-276BD7D51E49}"/>
              </a:ext>
            </a:extLst>
          </p:cNvPr>
          <p:cNvSpPr txBox="1"/>
          <p:nvPr/>
        </p:nvSpPr>
        <p:spPr>
          <a:xfrm>
            <a:off x="8122250" y="2849287"/>
            <a:ext cx="406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groups of 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71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68ABA0-CAE2-46E1-BF0D-B577AD927BBB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NCSA Hardware-Accelerated Learning Cluster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4DE49-BFF2-4170-8FA5-F7CF7117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997"/>
            <a:ext cx="6744418" cy="6004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D4DF5-F104-4C02-A19E-D8E3F7CBE6C5}"/>
              </a:ext>
            </a:extLst>
          </p:cNvPr>
          <p:cNvSpPr txBox="1"/>
          <p:nvPr/>
        </p:nvSpPr>
        <p:spPr>
          <a:xfrm>
            <a:off x="7626350" y="6275457"/>
            <a:ext cx="4514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aseline="30000" dirty="0">
                <a:solidFill>
                  <a:schemeClr val="bg1"/>
                </a:solidFill>
              </a:rPr>
              <a:t>1</a:t>
            </a:r>
            <a:r>
              <a:rPr lang="en-US" sz="800" dirty="0">
                <a:solidFill>
                  <a:schemeClr val="bg1"/>
                </a:solidFill>
              </a:rPr>
              <a:t>https://wiki.ncsa.illinois.edu/display/ISL20/HAL+cluster?preview=/82510177/82510183/IMG_0263.JPG</a:t>
            </a:r>
          </a:p>
          <a:p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htthttps://miro.medium.com/max/750/0*a6XSwHsfvz_oWSSJ.jpg</a:t>
            </a:r>
          </a:p>
          <a:p>
            <a:r>
              <a:rPr lang="en-US" sz="800" baseline="30000" dirty="0">
                <a:solidFill>
                  <a:schemeClr val="bg1"/>
                </a:solidFill>
              </a:rPr>
              <a:t>3</a:t>
            </a:r>
            <a:r>
              <a:rPr lang="en-US" sz="800" dirty="0">
                <a:solidFill>
                  <a:schemeClr val="bg1"/>
                </a:solidFill>
              </a:rPr>
              <a:t>ps://www.nvidia.com/en-us/data-center/tesla-v100/</a:t>
            </a:r>
          </a:p>
          <a:p>
            <a:r>
              <a:rPr lang="en-US" sz="800" baseline="30000" dirty="0">
                <a:solidFill>
                  <a:schemeClr val="bg1"/>
                </a:solidFill>
              </a:rPr>
              <a:t>4</a:t>
            </a:r>
            <a:r>
              <a:rPr lang="en-US" sz="800" dirty="0">
                <a:solidFill>
                  <a:schemeClr val="bg1"/>
                </a:solidFill>
              </a:rPr>
              <a:t>https://www.ibm.com/us-en/marketplace/deep-learning-platform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</a:endParaRPr>
          </a:p>
          <a:p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</a:endParaRPr>
          </a:p>
          <a:p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</a:endParaRPr>
          </a:p>
          <a:p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1296D-2555-4C38-BEFB-9C6F8871F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9" t="13577" r="6881"/>
          <a:stretch/>
        </p:blipFill>
        <p:spPr>
          <a:xfrm>
            <a:off x="8520592" y="1087396"/>
            <a:ext cx="1995536" cy="1084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AF08E3-A248-44AC-806E-F2736FC60C58}"/>
              </a:ext>
            </a:extLst>
          </p:cNvPr>
          <p:cNvSpPr txBox="1"/>
          <p:nvPr/>
        </p:nvSpPr>
        <p:spPr>
          <a:xfrm>
            <a:off x="6886575" y="2171701"/>
            <a:ext cx="530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NVIDIA V100 GPU</a:t>
            </a:r>
            <a:r>
              <a:rPr lang="en-US" sz="2400" baseline="300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B4F30-F8F3-48AA-A21A-005BF47A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275" y="2804626"/>
            <a:ext cx="2668019" cy="113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3BEA8-69F3-4416-A276-2EFBA45A1CE5}"/>
              </a:ext>
            </a:extLst>
          </p:cNvPr>
          <p:cNvSpPr txBox="1"/>
          <p:nvPr/>
        </p:nvSpPr>
        <p:spPr>
          <a:xfrm>
            <a:off x="6744418" y="3960371"/>
            <a:ext cx="54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Tensorflow</a:t>
            </a:r>
            <a:r>
              <a:rPr lang="en-US" sz="2400" dirty="0">
                <a:solidFill>
                  <a:schemeClr val="bg1"/>
                </a:solidFill>
              </a:rPr>
              <a:t> &amp; Keras</a:t>
            </a:r>
            <a:r>
              <a:rPr lang="en-US" sz="2400" baseline="300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50C20-EF51-42F8-B68E-58ED6E223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895" y="4443873"/>
            <a:ext cx="1274777" cy="1274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C1FA4B-7980-4C1D-BDCB-9D13CA9BECA1}"/>
              </a:ext>
            </a:extLst>
          </p:cNvPr>
          <p:cNvSpPr txBox="1"/>
          <p:nvPr/>
        </p:nvSpPr>
        <p:spPr>
          <a:xfrm>
            <a:off x="6794569" y="5738941"/>
            <a:ext cx="54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Watson Machine Learning Accelerator</a:t>
            </a:r>
            <a:r>
              <a:rPr lang="en-US" sz="2400" baseline="300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62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6E2AE-B428-456D-B4C8-7BF2A1EBFBA2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black"/>
                </a:solidFill>
                <a:latin typeface="Calibri Light" panose="020F0302020204030204"/>
              </a:rPr>
              <a:t>Our Architecture outperformed all previous methods.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2B58A-C905-4183-8CA9-39398BBF1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872" y="849074"/>
            <a:ext cx="8117934" cy="478972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E66D7-D7E2-424B-8F21-D0D19E5ABCF6}"/>
              </a:ext>
            </a:extLst>
          </p:cNvPr>
          <p:cNvSpPr txBox="1"/>
          <p:nvPr/>
        </p:nvSpPr>
        <p:spPr>
          <a:xfrm>
            <a:off x="6371547" y="6008926"/>
            <a:ext cx="2124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Max is 100%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493B6C-5780-4E78-BCA2-2825E276F0C6}"/>
              </a:ext>
            </a:extLst>
          </p:cNvPr>
          <p:cNvCxnSpPr>
            <a:cxnSpLocks/>
          </p:cNvCxnSpPr>
          <p:nvPr/>
        </p:nvCxnSpPr>
        <p:spPr>
          <a:xfrm flipV="1">
            <a:off x="7433924" y="5372100"/>
            <a:ext cx="0" cy="771525"/>
          </a:xfrm>
          <a:prstGeom prst="straightConnector1">
            <a:avLst/>
          </a:pr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75692C-3633-4A60-B00B-9A0F03B1DC6D}"/>
              </a:ext>
            </a:extLst>
          </p:cNvPr>
          <p:cNvSpPr txBox="1"/>
          <p:nvPr/>
        </p:nvSpPr>
        <p:spPr>
          <a:xfrm>
            <a:off x="10231807" y="4427776"/>
            <a:ext cx="1960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Max is 4.0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B52B19-D4C8-4564-9EB5-1C232D9DFB1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972676" y="4950996"/>
            <a:ext cx="1239228" cy="249654"/>
          </a:xfrm>
          <a:prstGeom prst="straightConnector1">
            <a:avLst/>
          </a:pr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37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F2487-8949-4039-9C03-DB14E6DCE7AA}"/>
              </a:ext>
            </a:extLst>
          </p:cNvPr>
          <p:cNvSpPr txBox="1"/>
          <p:nvPr/>
        </p:nvSpPr>
        <p:spPr>
          <a:xfrm>
            <a:off x="0" y="0"/>
            <a:ext cx="12192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Densenet201 is the most accurate but M</a:t>
            </a:r>
            <a:r>
              <a:rPr lang="en-US" sz="4400" dirty="0" err="1">
                <a:solidFill>
                  <a:prstClr val="black"/>
                </a:solidFill>
                <a:latin typeface="Calibri Light" panose="020F0302020204030204"/>
              </a:rPr>
              <a:t>obileNet</a:t>
            </a:r>
            <a:r>
              <a:rPr lang="en-US" sz="4400" dirty="0">
                <a:solidFill>
                  <a:prstClr val="black"/>
                </a:solidFill>
                <a:latin typeface="Calibri Light" panose="020F0302020204030204"/>
              </a:rPr>
              <a:t> is the most efficient.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44C411C-FDF8-42E5-85D9-7D783D73A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79900"/>
            <a:ext cx="6096000" cy="473079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7138C1-9761-4C28-B65B-E56A2F688285}"/>
              </a:ext>
            </a:extLst>
          </p:cNvPr>
          <p:cNvCxnSpPr>
            <a:cxnSpLocks/>
          </p:cNvCxnSpPr>
          <p:nvPr/>
        </p:nvCxnSpPr>
        <p:spPr>
          <a:xfrm>
            <a:off x="2438400" y="2207796"/>
            <a:ext cx="2543175" cy="0"/>
          </a:xfrm>
          <a:prstGeom prst="straightConnector1">
            <a:avLst/>
          </a:pr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18FF56-A91D-416B-B432-2403F1C0790A}"/>
              </a:ext>
            </a:extLst>
          </p:cNvPr>
          <p:cNvSpPr txBox="1"/>
          <p:nvPr/>
        </p:nvSpPr>
        <p:spPr>
          <a:xfrm>
            <a:off x="1" y="1857375"/>
            <a:ext cx="243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Accuracy of pre-trained model on ImageNet as provided by Keras.</a:t>
            </a:r>
            <a:r>
              <a:rPr lang="en-US" sz="2400" baseline="30000" dirty="0">
                <a:solidFill>
                  <a:schemeClr val="bg1"/>
                </a:solidFill>
              </a:rPr>
              <a:t>1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913480-5DA5-474C-96D4-F1713F1AC12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529514" y="2780705"/>
            <a:ext cx="3176586" cy="1679654"/>
          </a:xfrm>
          <a:prstGeom prst="straightConnector1">
            <a:avLst/>
          </a:pr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9F0ECD-E276-421B-AE20-2C2AF34BA766}"/>
              </a:ext>
            </a:extLst>
          </p:cNvPr>
          <p:cNvSpPr txBox="1"/>
          <p:nvPr/>
        </p:nvSpPr>
        <p:spPr>
          <a:xfrm>
            <a:off x="9220200" y="1857375"/>
            <a:ext cx="2971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Densenet201 feature representation provides the greatest accuracy.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D815E4-0124-4626-BED7-A2F223FEF2E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995874" y="4180106"/>
            <a:ext cx="1710226" cy="318066"/>
          </a:xfrm>
          <a:prstGeom prst="straightConnector1">
            <a:avLst/>
          </a:pr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921F48-5CFD-45DF-AB09-A00F40CAEB23}"/>
              </a:ext>
            </a:extLst>
          </p:cNvPr>
          <p:cNvSpPr txBox="1"/>
          <p:nvPr/>
        </p:nvSpPr>
        <p:spPr>
          <a:xfrm>
            <a:off x="9220200" y="3533775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takes 2700 seconds for total run time.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6A8EC-0D0B-48DB-AE90-2BAD6C3360D3}"/>
              </a:ext>
            </a:extLst>
          </p:cNvPr>
          <p:cNvSpPr txBox="1"/>
          <p:nvPr/>
        </p:nvSpPr>
        <p:spPr>
          <a:xfrm>
            <a:off x="9220199" y="5435908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MobileNet</a:t>
            </a:r>
            <a:r>
              <a:rPr lang="en-US" dirty="0">
                <a:solidFill>
                  <a:schemeClr val="bg1"/>
                </a:solidFill>
              </a:rPr>
              <a:t> Provides the best balance between accuracy and total run time.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50B8AE-67C6-46B6-91DF-F6D1994BEA6E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600950" y="5278100"/>
            <a:ext cx="1619249" cy="619473"/>
          </a:xfrm>
          <a:prstGeom prst="straightConnector1">
            <a:avLst/>
          </a:pr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4BEB9C-1952-40C1-9475-8FB88BCCC8D4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867777" y="5229556"/>
            <a:ext cx="1838322" cy="206352"/>
          </a:xfrm>
          <a:prstGeom prst="straightConnector1">
            <a:avLst/>
          </a:pr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F57254-2A93-4B8A-8252-9D4C70D9CA17}"/>
              </a:ext>
            </a:extLst>
          </p:cNvPr>
          <p:cNvSpPr txBox="1"/>
          <p:nvPr/>
        </p:nvSpPr>
        <p:spPr>
          <a:xfrm>
            <a:off x="4379054" y="6620050"/>
            <a:ext cx="7812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Zoph</a:t>
            </a:r>
            <a:r>
              <a:rPr lang="en-US" sz="800" dirty="0">
                <a:solidFill>
                  <a:schemeClr val="bg1"/>
                </a:solidFill>
              </a:rPr>
              <a:t>, Barret, et al. "Learning transferable architectures for scalable image recognition." Proceedings of the IEEE conference on computer vision and pattern recognition. 2018.</a:t>
            </a:r>
            <a:endParaRPr kumimoji="0" lang="en-US" sz="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858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6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C34F8-8BA0-4159-AD11-7CC52558E9D6}"/>
              </a:ext>
            </a:extLst>
          </p:cNvPr>
          <p:cNvSpPr txBox="1"/>
          <p:nvPr/>
        </p:nvSpPr>
        <p:spPr>
          <a:xfrm>
            <a:off x="0" y="0"/>
            <a:ext cx="12192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black"/>
                </a:solidFill>
                <a:latin typeface="Calibri Light" panose="020F0302020204030204"/>
              </a:rPr>
              <a:t>Combining a pre-trained network and nearest-neighbor algorithm is the most accurate method. 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2B598-3B41-4C69-8729-08753207AE57}"/>
              </a:ext>
            </a:extLst>
          </p:cNvPr>
          <p:cNvSpPr txBox="1"/>
          <p:nvPr/>
        </p:nvSpPr>
        <p:spPr>
          <a:xfrm>
            <a:off x="175847" y="1588477"/>
            <a:ext cx="5087815" cy="511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Evaluate the different front-ends.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Able to compare with traditional approaches to the problem.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DenseNet201 provided a 3.93 in accuracy but took 2699 seconds to be processed on HAL.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bg1"/>
                </a:solidFill>
              </a:rPr>
              <a:t>MobileNet</a:t>
            </a:r>
            <a:r>
              <a:rPr lang="en-US" sz="2200" dirty="0">
                <a:solidFill>
                  <a:schemeClr val="bg1"/>
                </a:solidFill>
              </a:rPr>
              <a:t> provided 3.90 in accuracy and took only 388 seconds making it the ideal pre-trained Network for this architecture.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F831A-FBE8-43F5-A6F6-567E8A775A15}"/>
              </a:ext>
            </a:extLst>
          </p:cNvPr>
          <p:cNvSpPr txBox="1"/>
          <p:nvPr/>
        </p:nvSpPr>
        <p:spPr>
          <a:xfrm>
            <a:off x="7491471" y="6236157"/>
            <a:ext cx="4590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fr5@Illinois.edu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193CE-2283-4A6A-97B8-67271960C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92" y="3152286"/>
            <a:ext cx="6635261" cy="19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6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22CB-822A-44AC-B244-2A416F13D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14400"/>
          </a:xfrm>
          <a:solidFill>
            <a:schemeClr val="bg1"/>
          </a:solidFill>
        </p:spPr>
        <p:txBody>
          <a:bodyPr/>
          <a:lstStyle/>
          <a:p>
            <a:r>
              <a:rPr lang="en-US" sz="6000" dirty="0">
                <a:solidFill>
                  <a:schemeClr val="tx1"/>
                </a:solidFill>
              </a:rPr>
              <a:t>Acknowledgements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5B63FCC-FD87-4C5E-9320-E5D01AC33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276" y="1783080"/>
            <a:ext cx="6513413" cy="421132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Mentor: Vlad </a:t>
            </a:r>
            <a:r>
              <a:rPr lang="en-US" dirty="0" err="1"/>
              <a:t>Kindratenko</a:t>
            </a:r>
            <a:r>
              <a:rPr lang="en-US" dirty="0"/>
              <a:t> (NCSA)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SROP Mentor: Nicole D. Jackson (University of Illinois Urbana-Champaign)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REU-Inclusion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SROP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D098E329-D26A-4F4D-8C37-F1DED09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56" y="1495174"/>
            <a:ext cx="3800094" cy="47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8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3289C-6A16-49D3-9283-F14C9610884C}"/>
              </a:ext>
            </a:extLst>
          </p:cNvPr>
          <p:cNvSpPr txBox="1">
            <a:spLocks/>
          </p:cNvSpPr>
          <p:nvPr/>
        </p:nvSpPr>
        <p:spPr>
          <a:xfrm>
            <a:off x="706298" y="639763"/>
            <a:ext cx="3997693" cy="54927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rgbClr val="FFFFFF"/>
                </a:solidFill>
              </a:rPr>
              <a:t>NSF Grant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A8116A-5608-45B4-A223-FC8B733BAB08}"/>
              </a:ext>
            </a:extLst>
          </p:cNvPr>
          <p:cNvSpPr/>
          <p:nvPr/>
        </p:nvSpPr>
        <p:spPr>
          <a:xfrm>
            <a:off x="5573293" y="639763"/>
            <a:ext cx="6254724" cy="115540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Rectangle 5" descr="Bitcoin">
            <a:extLst>
              <a:ext uri="{FF2B5EF4-FFF2-40B4-BE49-F238E27FC236}">
                <a16:creationId xmlns:a16="http://schemas.microsoft.com/office/drawing/2014/main" id="{8B1018A4-CF7D-4054-9DB8-DDA6260CF5AF}"/>
              </a:ext>
            </a:extLst>
          </p:cNvPr>
          <p:cNvSpPr/>
          <p:nvPr/>
        </p:nvSpPr>
        <p:spPr>
          <a:xfrm>
            <a:off x="5922804" y="899730"/>
            <a:ext cx="635474" cy="63547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8D193C-A6A0-4158-9111-F75BC5201188}"/>
              </a:ext>
            </a:extLst>
          </p:cNvPr>
          <p:cNvGrpSpPr/>
          <p:nvPr/>
        </p:nvGrpSpPr>
        <p:grpSpPr>
          <a:xfrm>
            <a:off x="6907789" y="639763"/>
            <a:ext cx="4920227" cy="1155408"/>
            <a:chOff x="1334496" y="2279"/>
            <a:chExt cx="4920227" cy="115540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D868D2-B70B-4DE8-BBA4-702410F99EC1}"/>
                </a:ext>
              </a:extLst>
            </p:cNvPr>
            <p:cNvSpPr/>
            <p:nvPr/>
          </p:nvSpPr>
          <p:spPr>
            <a:xfrm>
              <a:off x="1334496" y="2279"/>
              <a:ext cx="4920227" cy="115540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3E2DCC-E774-432B-805B-399483D7D013}"/>
                </a:ext>
              </a:extLst>
            </p:cNvPr>
            <p:cNvSpPr txBox="1"/>
            <p:nvPr/>
          </p:nvSpPr>
          <p:spPr>
            <a:xfrm>
              <a:off x="1334496" y="2279"/>
              <a:ext cx="4920227" cy="11554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2281" tIns="122281" rIns="122281" bIns="122281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 dirty="0"/>
                <a:t>NSF Grant #: </a:t>
              </a:r>
              <a:r>
                <a:rPr lang="en-US" sz="1700" kern="1200" dirty="0"/>
                <a:t>1659702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9D7631-D63B-46BB-9B23-390F0043F504}"/>
              </a:ext>
            </a:extLst>
          </p:cNvPr>
          <p:cNvSpPr/>
          <p:nvPr/>
        </p:nvSpPr>
        <p:spPr>
          <a:xfrm>
            <a:off x="5573292" y="2055138"/>
            <a:ext cx="6254724" cy="115540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angle 10" descr="Lightbulb">
            <a:extLst>
              <a:ext uri="{FF2B5EF4-FFF2-40B4-BE49-F238E27FC236}">
                <a16:creationId xmlns:a16="http://schemas.microsoft.com/office/drawing/2014/main" id="{EB428499-6254-42D7-B5A5-868943543551}"/>
              </a:ext>
            </a:extLst>
          </p:cNvPr>
          <p:cNvSpPr/>
          <p:nvPr/>
        </p:nvSpPr>
        <p:spPr>
          <a:xfrm>
            <a:off x="5922803" y="2315105"/>
            <a:ext cx="635474" cy="63547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06716-DF6B-49C7-AEF7-6EC93864E64C}"/>
              </a:ext>
            </a:extLst>
          </p:cNvPr>
          <p:cNvGrpSpPr/>
          <p:nvPr/>
        </p:nvGrpSpPr>
        <p:grpSpPr>
          <a:xfrm>
            <a:off x="6907788" y="2055138"/>
            <a:ext cx="4920227" cy="1155408"/>
            <a:chOff x="1334496" y="1446540"/>
            <a:chExt cx="4920227" cy="11554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2DB08C-B8AD-4276-BABE-CE3A36080659}"/>
                </a:ext>
              </a:extLst>
            </p:cNvPr>
            <p:cNvSpPr/>
            <p:nvPr/>
          </p:nvSpPr>
          <p:spPr>
            <a:xfrm>
              <a:off x="1334496" y="1446540"/>
              <a:ext cx="4920227" cy="115540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7BE031-A98E-4786-970F-96B74D172B5F}"/>
                </a:ext>
              </a:extLst>
            </p:cNvPr>
            <p:cNvSpPr txBox="1"/>
            <p:nvPr/>
          </p:nvSpPr>
          <p:spPr>
            <a:xfrm>
              <a:off x="1334496" y="1446540"/>
              <a:ext cx="4920227" cy="11554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2281" tIns="122281" rIns="122281" bIns="122281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Award Name: </a:t>
              </a:r>
              <a:r>
                <a:rPr lang="en-US" sz="1700" kern="1200"/>
                <a:t>REU Site: INCLUSION - Incubating a New Community of Leaders Using Software, Inclusion, Innovation, Interdisciplinary and OpeN-Science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027F84-58A7-4D1C-8D4F-A5543EE6958F}"/>
              </a:ext>
            </a:extLst>
          </p:cNvPr>
          <p:cNvSpPr/>
          <p:nvPr/>
        </p:nvSpPr>
        <p:spPr>
          <a:xfrm>
            <a:off x="5573292" y="3429000"/>
            <a:ext cx="6254724" cy="115540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6" name="Rectangle 15" descr="Skeleton">
            <a:extLst>
              <a:ext uri="{FF2B5EF4-FFF2-40B4-BE49-F238E27FC236}">
                <a16:creationId xmlns:a16="http://schemas.microsoft.com/office/drawing/2014/main" id="{6CEE38C3-262F-4A69-B85E-49278222BAB3}"/>
              </a:ext>
            </a:extLst>
          </p:cNvPr>
          <p:cNvSpPr/>
          <p:nvPr/>
        </p:nvSpPr>
        <p:spPr>
          <a:xfrm>
            <a:off x="5922803" y="3688966"/>
            <a:ext cx="635474" cy="63547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AAE41B-D1F2-4FE9-B114-1BD06B566059}"/>
              </a:ext>
            </a:extLst>
          </p:cNvPr>
          <p:cNvGrpSpPr/>
          <p:nvPr/>
        </p:nvGrpSpPr>
        <p:grpSpPr>
          <a:xfrm>
            <a:off x="6907788" y="3429000"/>
            <a:ext cx="4920227" cy="1155408"/>
            <a:chOff x="1334496" y="2890801"/>
            <a:chExt cx="4920227" cy="115540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D84EC-4D07-4E36-A43D-3B618361A344}"/>
                </a:ext>
              </a:extLst>
            </p:cNvPr>
            <p:cNvSpPr/>
            <p:nvPr/>
          </p:nvSpPr>
          <p:spPr>
            <a:xfrm>
              <a:off x="1334496" y="2890801"/>
              <a:ext cx="4920227" cy="115540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E0E031-F4B2-4442-9608-EB820B2E4317}"/>
                </a:ext>
              </a:extLst>
            </p:cNvPr>
            <p:cNvSpPr txBox="1"/>
            <p:nvPr/>
          </p:nvSpPr>
          <p:spPr>
            <a:xfrm>
              <a:off x="1334496" y="2890801"/>
              <a:ext cx="4920227" cy="11554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2281" tIns="122281" rIns="122281" bIns="122281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Investigators:</a:t>
              </a:r>
              <a:r>
                <a:rPr lang="en-US" sz="1700" kern="1200"/>
                <a:t> Danial Katz &amp; Olena Kindratenko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F399D49-7FC0-42A2-B75D-75E4F53CF9E0}"/>
              </a:ext>
            </a:extLst>
          </p:cNvPr>
          <p:cNvSpPr/>
          <p:nvPr/>
        </p:nvSpPr>
        <p:spPr>
          <a:xfrm>
            <a:off x="5573291" y="4844374"/>
            <a:ext cx="6254724" cy="115540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1" name="Rectangle 20" descr="Schoolhouse">
            <a:extLst>
              <a:ext uri="{FF2B5EF4-FFF2-40B4-BE49-F238E27FC236}">
                <a16:creationId xmlns:a16="http://schemas.microsoft.com/office/drawing/2014/main" id="{19546685-5D6F-4E35-9940-7099E75EED9C}"/>
              </a:ext>
            </a:extLst>
          </p:cNvPr>
          <p:cNvSpPr/>
          <p:nvPr/>
        </p:nvSpPr>
        <p:spPr>
          <a:xfrm>
            <a:off x="5922802" y="5104341"/>
            <a:ext cx="635474" cy="635474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209D67-EAA8-4F5D-8DF8-E781E42415EB}"/>
              </a:ext>
            </a:extLst>
          </p:cNvPr>
          <p:cNvGrpSpPr/>
          <p:nvPr/>
        </p:nvGrpSpPr>
        <p:grpSpPr>
          <a:xfrm>
            <a:off x="6907787" y="4844374"/>
            <a:ext cx="4920227" cy="1155408"/>
            <a:chOff x="1334496" y="4335061"/>
            <a:chExt cx="4920227" cy="115540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79E95-97FB-4970-BFC9-8D7978E65BA3}"/>
                </a:ext>
              </a:extLst>
            </p:cNvPr>
            <p:cNvSpPr/>
            <p:nvPr/>
          </p:nvSpPr>
          <p:spPr>
            <a:xfrm>
              <a:off x="1334496" y="4335061"/>
              <a:ext cx="4920227" cy="115540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32BB4A-0606-4758-B840-6BF2A398F8BF}"/>
                </a:ext>
              </a:extLst>
            </p:cNvPr>
            <p:cNvSpPr txBox="1"/>
            <p:nvPr/>
          </p:nvSpPr>
          <p:spPr>
            <a:xfrm>
              <a:off x="1334496" y="4335061"/>
              <a:ext cx="4920227" cy="11554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2281" tIns="122281" rIns="122281" bIns="122281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Sponsor:</a:t>
              </a:r>
              <a:r>
                <a:rPr lang="en-US" sz="1700" kern="1200"/>
                <a:t> University of Illinois Urbana-Champaign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02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F80888-8961-4EE2-B052-644D4EB0F95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What is a Near-Duplicate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C1793-A1AA-40B6-89D8-9EE046CD7202}"/>
              </a:ext>
            </a:extLst>
          </p:cNvPr>
          <p:cNvSpPr txBox="1">
            <a:spLocks/>
          </p:cNvSpPr>
          <p:nvPr/>
        </p:nvSpPr>
        <p:spPr>
          <a:xfrm>
            <a:off x="558799" y="1357745"/>
            <a:ext cx="7523019" cy="425796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Thagharajan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b="1" dirty="0">
                <a:solidFill>
                  <a:schemeClr val="bg1"/>
                </a:solidFill>
              </a:rPr>
              <a:t>“..images with variations due to digital editing operations.”</a:t>
            </a:r>
            <a:r>
              <a:rPr lang="en-US" sz="3200" b="1" baseline="30000" dirty="0">
                <a:solidFill>
                  <a:schemeClr val="bg1"/>
                </a:solidFill>
              </a:rPr>
              <a:t>1</a:t>
            </a:r>
            <a:endParaRPr lang="en-US" sz="3200" baseline="30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 Zhang: </a:t>
            </a:r>
            <a:r>
              <a:rPr lang="en-US" sz="3200" b="1" dirty="0">
                <a:solidFill>
                  <a:schemeClr val="bg1"/>
                </a:solidFill>
              </a:rPr>
              <a:t>“…duplicate images are those affected by changing of viewpoint, illumination, and camera settings.”</a:t>
            </a:r>
            <a:r>
              <a:rPr lang="en-US" sz="3200" b="1" baseline="30000" dirty="0">
                <a:solidFill>
                  <a:schemeClr val="bg1"/>
                </a:solidFill>
              </a:rPr>
              <a:t>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Kindratenko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b="1" dirty="0">
                <a:solidFill>
                  <a:schemeClr val="bg1"/>
                </a:solidFill>
              </a:rPr>
              <a:t>“…whose visual context is essentially the same, but the images themselves were acquired at a different spatial or temporal point.”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5F0C3-FF4A-4F7B-84B1-C47EAB28922C}"/>
              </a:ext>
            </a:extLst>
          </p:cNvPr>
          <p:cNvSpPr txBox="1"/>
          <p:nvPr/>
        </p:nvSpPr>
        <p:spPr>
          <a:xfrm>
            <a:off x="1597890" y="6377832"/>
            <a:ext cx="10751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>
                <a:solidFill>
                  <a:schemeClr val="bg1"/>
                </a:solidFill>
              </a:rPr>
              <a:t>1 </a:t>
            </a:r>
            <a:r>
              <a:rPr lang="en-US" sz="900" dirty="0" err="1">
                <a:solidFill>
                  <a:schemeClr val="bg1"/>
                </a:solidFill>
              </a:rPr>
              <a:t>Thyagharajan</a:t>
            </a:r>
            <a:r>
              <a:rPr lang="en-US" sz="900" dirty="0">
                <a:solidFill>
                  <a:schemeClr val="bg1"/>
                </a:solidFill>
              </a:rPr>
              <a:t>, </a:t>
            </a:r>
            <a:r>
              <a:rPr lang="en-US" sz="900" dirty="0" err="1">
                <a:solidFill>
                  <a:schemeClr val="bg1"/>
                </a:solidFill>
              </a:rPr>
              <a:t>Kandaswamy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Kondampatti</a:t>
            </a:r>
            <a:r>
              <a:rPr lang="en-US" sz="900" dirty="0">
                <a:solidFill>
                  <a:schemeClr val="bg1"/>
                </a:solidFill>
              </a:rPr>
              <a:t>, and Governor </a:t>
            </a:r>
            <a:r>
              <a:rPr lang="en-US" sz="900" dirty="0" err="1">
                <a:solidFill>
                  <a:schemeClr val="bg1"/>
                </a:solidFill>
              </a:rPr>
              <a:t>Kalaiarasi</a:t>
            </a:r>
            <a:r>
              <a:rPr lang="en-US" sz="900" dirty="0">
                <a:solidFill>
                  <a:schemeClr val="bg1"/>
                </a:solidFill>
              </a:rPr>
              <a:t>. "Pulse Coupled Neural Network based Near-Duplicate Detection of Images (PCNN--NDD)." Advances in Electrical and Computer Engineering 18.3 (2018): 87-97.</a:t>
            </a:r>
          </a:p>
          <a:p>
            <a:r>
              <a:rPr lang="en-US" sz="900" baseline="30000" dirty="0">
                <a:solidFill>
                  <a:schemeClr val="bg1"/>
                </a:solidFill>
              </a:rPr>
              <a:t>2 </a:t>
            </a:r>
            <a:r>
              <a:rPr lang="en-US" sz="900" dirty="0">
                <a:solidFill>
                  <a:schemeClr val="bg1"/>
                </a:solidFill>
              </a:rPr>
              <a:t>Zhang, Yi, et al. "Learning near duplicate image pairs using convolutional neural networks." International Journal of Performability Engineering 14.1 (2018): 168.</a:t>
            </a:r>
          </a:p>
          <a:p>
            <a:r>
              <a:rPr lang="en-US" sz="900" baseline="30000" dirty="0">
                <a:solidFill>
                  <a:schemeClr val="bg1"/>
                </a:solidFill>
              </a:rPr>
              <a:t>3</a:t>
            </a:r>
            <a:r>
              <a:rPr lang="en-US" sz="900" dirty="0">
                <a:solidFill>
                  <a:schemeClr val="bg1"/>
                </a:solidFill>
              </a:rPr>
              <a:t>Connor, </a:t>
            </a:r>
            <a:r>
              <a:rPr lang="en-US" sz="900" dirty="0" err="1">
                <a:solidFill>
                  <a:schemeClr val="bg1"/>
                </a:solidFill>
              </a:rPr>
              <a:t>MacKenzie</a:t>
            </a:r>
            <a:r>
              <a:rPr lang="en-US" sz="900" dirty="0">
                <a:solidFill>
                  <a:schemeClr val="bg1"/>
                </a:solidFill>
              </a:rPr>
              <a:t>-Leigh, Cardillo and Moss, </a:t>
            </a:r>
            <a:r>
              <a:rPr lang="en-US" sz="900" i="1" dirty="0">
                <a:solidFill>
                  <a:schemeClr val="bg1"/>
                </a:solidFill>
              </a:rPr>
              <a:t>"Identification of MIR-Flickr Near-Duplicate Images"</a:t>
            </a:r>
            <a:r>
              <a:rPr lang="en-US" sz="900" dirty="0">
                <a:solidFill>
                  <a:schemeClr val="bg1"/>
                </a:solidFill>
              </a:rPr>
              <a:t> , VISAPP 2015, 10th International Conference on Computer Vision Theory and Applications, Berlin, March 2015.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ree, grass, outdoor, ground&#10;&#10;Description automatically generated">
            <a:extLst>
              <a:ext uri="{FF2B5EF4-FFF2-40B4-BE49-F238E27FC236}">
                <a16:creationId xmlns:a16="http://schemas.microsoft.com/office/drawing/2014/main" id="{3C7048FC-5DB8-41AA-A156-36DF0DAB9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256" y="1862233"/>
            <a:ext cx="2798618" cy="1863880"/>
          </a:xfrm>
          <a:prstGeom prst="rect">
            <a:avLst/>
          </a:prstGeom>
        </p:spPr>
      </p:pic>
      <p:pic>
        <p:nvPicPr>
          <p:cNvPr id="8" name="Picture 7" descr="A close up of some grass&#10;&#10;Description automatically generated">
            <a:extLst>
              <a:ext uri="{FF2B5EF4-FFF2-40B4-BE49-F238E27FC236}">
                <a16:creationId xmlns:a16="http://schemas.microsoft.com/office/drawing/2014/main" id="{0AAA694B-5346-478E-846A-76FD36465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256" y="3784645"/>
            <a:ext cx="2798618" cy="1863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E7EDD-4CC1-4980-9359-1C83B4067479}"/>
              </a:ext>
            </a:extLst>
          </p:cNvPr>
          <p:cNvSpPr txBox="1"/>
          <p:nvPr/>
        </p:nvSpPr>
        <p:spPr>
          <a:xfrm>
            <a:off x="8675256" y="1600623"/>
            <a:ext cx="2798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Images from Flickr MNFD Dataset</a:t>
            </a:r>
            <a:r>
              <a:rPr lang="en-US" sz="1050" baseline="300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4809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11A4AB-625D-4DF9-8DDE-30CDD075D8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9814" r="17320"/>
          <a:stretch/>
        </p:blipFill>
        <p:spPr>
          <a:xfrm>
            <a:off x="20" y="1015662"/>
            <a:ext cx="4077443" cy="58423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17FFF-6377-4A3A-A88E-510132BCA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2557" y="1015662"/>
            <a:ext cx="6428994" cy="5431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Compression Algorithms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Social Media Identification of Pictures from multiple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Detecting fake profiles or copyright infringements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Keeping inappropriate content of a social media 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97CE1-61F0-42CD-9D2B-AD6A6A6C6079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/>
              <a:t>Detecting Near Duplicate Images is Important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BAD62-488F-4767-9E9A-1453EE7AEE8E}"/>
              </a:ext>
            </a:extLst>
          </p:cNvPr>
          <p:cNvSpPr txBox="1"/>
          <p:nvPr/>
        </p:nvSpPr>
        <p:spPr>
          <a:xfrm>
            <a:off x="4077463" y="6446982"/>
            <a:ext cx="811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</a:rPr>
              <a:t>Brickley</a:t>
            </a:r>
            <a:r>
              <a:rPr lang="en-US" sz="900" dirty="0">
                <a:solidFill>
                  <a:schemeClr val="bg1"/>
                </a:solidFill>
              </a:rPr>
              <a:t>, Corey. “Facebook Content Moderators.” The Verge, 25 Feb. 2019, www.theverge.com/2019/2/25/18229714/cognizant-facebook-content-moderator-interviews-trauma-working-conditions-arizona.</a:t>
            </a:r>
          </a:p>
        </p:txBody>
      </p:sp>
    </p:spTree>
    <p:extLst>
      <p:ext uri="{BB962C8B-B14F-4D97-AF65-F5344CB8AC3E}">
        <p14:creationId xmlns:p14="http://schemas.microsoft.com/office/powerpoint/2010/main" val="130958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5368AF-D411-41B8-8B19-80F3E0C4CA1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Understanding the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58AED-DF6B-4DD7-8236-A85D70DD3C4C}"/>
              </a:ext>
            </a:extLst>
          </p:cNvPr>
          <p:cNvSpPr txBox="1"/>
          <p:nvPr/>
        </p:nvSpPr>
        <p:spPr>
          <a:xfrm>
            <a:off x="169333" y="3007729"/>
            <a:ext cx="2359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Images</a:t>
            </a:r>
            <a:endParaRPr lang="en-US" sz="60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4F9583-1C97-43A8-A6B9-9F2EC7F83D00}"/>
              </a:ext>
            </a:extLst>
          </p:cNvPr>
          <p:cNvCxnSpPr>
            <a:cxnSpLocks/>
          </p:cNvCxnSpPr>
          <p:nvPr/>
        </p:nvCxnSpPr>
        <p:spPr>
          <a:xfrm flipV="1">
            <a:off x="2528711" y="3429000"/>
            <a:ext cx="1313616" cy="11544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61273C7-1C3A-4946-9A8D-4644E23553AB}"/>
              </a:ext>
            </a:extLst>
          </p:cNvPr>
          <p:cNvSpPr/>
          <p:nvPr/>
        </p:nvSpPr>
        <p:spPr>
          <a:xfrm>
            <a:off x="3992674" y="2674182"/>
            <a:ext cx="2955636" cy="1528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Model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12F5A-26DD-4F48-A0FB-94B2C9D56E4A}"/>
              </a:ext>
            </a:extLst>
          </p:cNvPr>
          <p:cNvSpPr txBox="1"/>
          <p:nvPr/>
        </p:nvSpPr>
        <p:spPr>
          <a:xfrm>
            <a:off x="8579040" y="2834607"/>
            <a:ext cx="2955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Near Identical Image?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B8A778-796D-4F67-AC31-F57B9FF51E09}"/>
              </a:ext>
            </a:extLst>
          </p:cNvPr>
          <p:cNvCxnSpPr>
            <a:cxnSpLocks/>
          </p:cNvCxnSpPr>
          <p:nvPr/>
        </p:nvCxnSpPr>
        <p:spPr>
          <a:xfrm flipV="1">
            <a:off x="7106867" y="3423228"/>
            <a:ext cx="1313616" cy="11544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grass, fence, outdoor, field&#10;&#10;Description automatically generated">
            <a:extLst>
              <a:ext uri="{FF2B5EF4-FFF2-40B4-BE49-F238E27FC236}">
                <a16:creationId xmlns:a16="http://schemas.microsoft.com/office/drawing/2014/main" id="{FBC9F6E7-5091-482F-8592-517E5657A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" y="3801102"/>
            <a:ext cx="2029690" cy="2029690"/>
          </a:xfrm>
          <a:prstGeom prst="rect">
            <a:avLst/>
          </a:prstGeom>
        </p:spPr>
      </p:pic>
      <p:pic>
        <p:nvPicPr>
          <p:cNvPr id="17" name="Picture 16" descr="A group of giraffe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5A4BCCD7-6D5E-433B-A589-CD913B41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3" y="1544780"/>
            <a:ext cx="2029691" cy="20296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02C9D2-8396-4B0D-96A5-F3276F6D0322}"/>
              </a:ext>
            </a:extLst>
          </p:cNvPr>
          <p:cNvSpPr txBox="1"/>
          <p:nvPr/>
        </p:nvSpPr>
        <p:spPr>
          <a:xfrm>
            <a:off x="8579039" y="4108827"/>
            <a:ext cx="295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Yes/No 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F46B3-4E36-4A2B-83D0-6E4EE11D28B8}"/>
              </a:ext>
            </a:extLst>
          </p:cNvPr>
          <p:cNvSpPr txBox="1"/>
          <p:nvPr/>
        </p:nvSpPr>
        <p:spPr>
          <a:xfrm>
            <a:off x="1731303" y="6598428"/>
            <a:ext cx="1075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Connor, </a:t>
            </a:r>
            <a:r>
              <a:rPr lang="en-US" sz="900" dirty="0" err="1">
                <a:solidFill>
                  <a:schemeClr val="bg1"/>
                </a:solidFill>
              </a:rPr>
              <a:t>MacKenzie</a:t>
            </a:r>
            <a:r>
              <a:rPr lang="en-US" sz="900" dirty="0">
                <a:solidFill>
                  <a:schemeClr val="bg1"/>
                </a:solidFill>
              </a:rPr>
              <a:t>-Leigh, Cardillo and Moss, </a:t>
            </a:r>
            <a:r>
              <a:rPr lang="en-US" sz="900" i="1" dirty="0">
                <a:solidFill>
                  <a:schemeClr val="bg1"/>
                </a:solidFill>
              </a:rPr>
              <a:t>"Identification of MIR-Flickr Near-Duplicate Images"</a:t>
            </a:r>
            <a:r>
              <a:rPr lang="en-US" sz="900" dirty="0">
                <a:solidFill>
                  <a:schemeClr val="bg1"/>
                </a:solidFill>
              </a:rPr>
              <a:t> , VISAPP 2015, 10th International Conference on Computer Vision Theory and Applications, Berlin, March 2015.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71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1A0018-41F2-48D8-B072-AC50B7F3AB03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Model architecture has two components: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C6DADE61-16C2-429A-8458-AACC9209464C}"/>
              </a:ext>
            </a:extLst>
          </p:cNvPr>
          <p:cNvSpPr/>
          <p:nvPr/>
        </p:nvSpPr>
        <p:spPr>
          <a:xfrm>
            <a:off x="2012243" y="2296785"/>
            <a:ext cx="2133600" cy="1588654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Pre-Trained Convolutional Neural Network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CDB255-129F-4A26-BF79-E3A42EACB25E}"/>
              </a:ext>
            </a:extLst>
          </p:cNvPr>
          <p:cNvCxnSpPr>
            <a:cxnSpLocks/>
          </p:cNvCxnSpPr>
          <p:nvPr/>
        </p:nvCxnSpPr>
        <p:spPr>
          <a:xfrm>
            <a:off x="4250270" y="3137294"/>
            <a:ext cx="779189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3D6818-5709-4EE1-AAC6-771827BE4F7E}"/>
              </a:ext>
            </a:extLst>
          </p:cNvPr>
          <p:cNvSpPr txBox="1"/>
          <p:nvPr/>
        </p:nvSpPr>
        <p:spPr>
          <a:xfrm>
            <a:off x="5008159" y="2598685"/>
            <a:ext cx="1619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Image Features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F034A660-3755-406E-8BAA-21AEF22BDD00}"/>
              </a:ext>
            </a:extLst>
          </p:cNvPr>
          <p:cNvSpPr/>
          <p:nvPr/>
        </p:nvSpPr>
        <p:spPr>
          <a:xfrm>
            <a:off x="7490432" y="2412408"/>
            <a:ext cx="2133600" cy="1588654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Nearest Neighbor Map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B9E69F-CC45-4BA4-9CD6-56C17B0F67E5}"/>
              </a:ext>
            </a:extLst>
          </p:cNvPr>
          <p:cNvCxnSpPr>
            <a:cxnSpLocks/>
          </p:cNvCxnSpPr>
          <p:nvPr/>
        </p:nvCxnSpPr>
        <p:spPr>
          <a:xfrm>
            <a:off x="1149927" y="3109585"/>
            <a:ext cx="779189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4CFE03-3FA0-4B3F-8324-46D11C42FE47}"/>
              </a:ext>
            </a:extLst>
          </p:cNvPr>
          <p:cNvSpPr txBox="1"/>
          <p:nvPr/>
        </p:nvSpPr>
        <p:spPr>
          <a:xfrm>
            <a:off x="0" y="2583281"/>
            <a:ext cx="1149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Input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Image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B84E71-E923-47D9-84C6-4DB64E56C0B1}"/>
              </a:ext>
            </a:extLst>
          </p:cNvPr>
          <p:cNvCxnSpPr>
            <a:cxnSpLocks/>
          </p:cNvCxnSpPr>
          <p:nvPr/>
        </p:nvCxnSpPr>
        <p:spPr>
          <a:xfrm>
            <a:off x="6628116" y="3155935"/>
            <a:ext cx="779189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FEA135-5A73-4D1F-ABF4-687896D812F9}"/>
              </a:ext>
            </a:extLst>
          </p:cNvPr>
          <p:cNvSpPr txBox="1"/>
          <p:nvPr/>
        </p:nvSpPr>
        <p:spPr>
          <a:xfrm>
            <a:off x="10427347" y="2634672"/>
            <a:ext cx="16199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Nearest Neighbor Image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23B1F7-698C-4F1C-8EFD-515025C928D1}"/>
              </a:ext>
            </a:extLst>
          </p:cNvPr>
          <p:cNvCxnSpPr>
            <a:cxnSpLocks/>
          </p:cNvCxnSpPr>
          <p:nvPr/>
        </p:nvCxnSpPr>
        <p:spPr>
          <a:xfrm>
            <a:off x="9733266" y="3301985"/>
            <a:ext cx="779189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B5B0CC-073C-44D1-9F81-B77F2756B57F}"/>
              </a:ext>
            </a:extLst>
          </p:cNvPr>
          <p:cNvSpPr txBox="1"/>
          <p:nvPr/>
        </p:nvSpPr>
        <p:spPr>
          <a:xfrm>
            <a:off x="3079043" y="5127005"/>
            <a:ext cx="1037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Convolutional Neural Network is not utilized for classification.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7B7675-D668-48C9-9CCC-6F376383F2CF}"/>
              </a:ext>
            </a:extLst>
          </p:cNvPr>
          <p:cNvSpPr txBox="1"/>
          <p:nvPr/>
        </p:nvSpPr>
        <p:spPr>
          <a:xfrm>
            <a:off x="3079043" y="5476362"/>
            <a:ext cx="10372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Convolutional Neural Network weights are the pre-trained weights 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from ImageNet.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917DD-D9C7-4314-BBE3-8DDACF75B636}"/>
              </a:ext>
            </a:extLst>
          </p:cNvPr>
          <p:cNvSpPr txBox="1"/>
          <p:nvPr/>
        </p:nvSpPr>
        <p:spPr>
          <a:xfrm>
            <a:off x="3079043" y="6195051"/>
            <a:ext cx="1037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Features are derived from the last layer before the classification layer.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ADFB5A-71AF-4570-9A09-445D964A8607}"/>
              </a:ext>
            </a:extLst>
          </p:cNvPr>
          <p:cNvSpPr txBox="1"/>
          <p:nvPr/>
        </p:nvSpPr>
        <p:spPr>
          <a:xfrm>
            <a:off x="3238500" y="4527366"/>
            <a:ext cx="8808804" cy="584775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Special Because: </a:t>
            </a:r>
          </a:p>
        </p:txBody>
      </p:sp>
    </p:spTree>
    <p:extLst>
      <p:ext uri="{BB962C8B-B14F-4D97-AF65-F5344CB8AC3E}">
        <p14:creationId xmlns:p14="http://schemas.microsoft.com/office/powerpoint/2010/main" val="7724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F1FA38-AD7F-416F-B2A6-EF667E1380BC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1</a:t>
            </a:r>
            <a:r>
              <a:rPr lang="en-US" sz="5400" baseline="30000" dirty="0"/>
              <a:t>st</a:t>
            </a:r>
            <a:r>
              <a:rPr lang="en-US" sz="5400" dirty="0"/>
              <a:t> Step is Training the Model for Testing.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E5D5F3-B44F-4A0A-A1C1-2C78D27486F9}"/>
              </a:ext>
            </a:extLst>
          </p:cNvPr>
          <p:cNvCxnSpPr>
            <a:cxnSpLocks/>
          </p:cNvCxnSpPr>
          <p:nvPr/>
        </p:nvCxnSpPr>
        <p:spPr>
          <a:xfrm>
            <a:off x="2547906" y="3714840"/>
            <a:ext cx="598942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B486375C-2380-43A0-A116-943F834A1533}"/>
              </a:ext>
            </a:extLst>
          </p:cNvPr>
          <p:cNvSpPr/>
          <p:nvPr/>
        </p:nvSpPr>
        <p:spPr>
          <a:xfrm>
            <a:off x="283912" y="3112660"/>
            <a:ext cx="2139927" cy="1204363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Image Database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86842196-9B0D-45FF-BAFB-D986B6230D99}"/>
              </a:ext>
            </a:extLst>
          </p:cNvPr>
          <p:cNvSpPr/>
          <p:nvPr/>
        </p:nvSpPr>
        <p:spPr>
          <a:xfrm>
            <a:off x="3254023" y="3112660"/>
            <a:ext cx="1827680" cy="134628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Pre-Trained Convolutional Neural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68709-E7AA-4019-97FE-CE5F84853ED2}"/>
              </a:ext>
            </a:extLst>
          </p:cNvPr>
          <p:cNvSpPr txBox="1"/>
          <p:nvPr/>
        </p:nvSpPr>
        <p:spPr>
          <a:xfrm>
            <a:off x="5674026" y="3277969"/>
            <a:ext cx="1619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Features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41DBBD-C53B-4AE0-A3A4-CCE2785D8197}"/>
              </a:ext>
            </a:extLst>
          </p:cNvPr>
          <p:cNvCxnSpPr>
            <a:cxnSpLocks/>
          </p:cNvCxnSpPr>
          <p:nvPr/>
        </p:nvCxnSpPr>
        <p:spPr>
          <a:xfrm>
            <a:off x="5268637" y="3714840"/>
            <a:ext cx="598942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BCD614-669E-4261-9A44-F9D9D8A0459E}"/>
              </a:ext>
            </a:extLst>
          </p:cNvPr>
          <p:cNvCxnSpPr>
            <a:cxnSpLocks/>
          </p:cNvCxnSpPr>
          <p:nvPr/>
        </p:nvCxnSpPr>
        <p:spPr>
          <a:xfrm>
            <a:off x="7293983" y="3709993"/>
            <a:ext cx="598942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C7872C1D-AACF-4718-9D08-E319DF2604B0}"/>
              </a:ext>
            </a:extLst>
          </p:cNvPr>
          <p:cNvSpPr/>
          <p:nvPr/>
        </p:nvSpPr>
        <p:spPr>
          <a:xfrm>
            <a:off x="8013059" y="3036851"/>
            <a:ext cx="1827680" cy="134628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Nearest Neighbor Algorithm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5554D9-168E-4873-955D-137B0D716BC1}"/>
              </a:ext>
            </a:extLst>
          </p:cNvPr>
          <p:cNvSpPr txBox="1"/>
          <p:nvPr/>
        </p:nvSpPr>
        <p:spPr>
          <a:xfrm>
            <a:off x="6713474" y="4921047"/>
            <a:ext cx="5377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All Images in the Image Database are Mapped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65DD37-4779-4547-8AE6-2B54663C4E33}"/>
              </a:ext>
            </a:extLst>
          </p:cNvPr>
          <p:cNvSpPr txBox="1"/>
          <p:nvPr/>
        </p:nvSpPr>
        <p:spPr>
          <a:xfrm>
            <a:off x="2725614" y="6254147"/>
            <a:ext cx="9484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Nearest Neighbor Map is prepared for Testing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3EE7F74-93DD-4F09-81DE-0F82FBC26345}"/>
              </a:ext>
            </a:extLst>
          </p:cNvPr>
          <p:cNvSpPr/>
          <p:nvPr/>
        </p:nvSpPr>
        <p:spPr>
          <a:xfrm>
            <a:off x="10600847" y="3229507"/>
            <a:ext cx="1489689" cy="9609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Nearest Neighbor Map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0F7E0B-6CD4-4B32-B5C6-76A55A3A6843}"/>
              </a:ext>
            </a:extLst>
          </p:cNvPr>
          <p:cNvCxnSpPr>
            <a:cxnSpLocks/>
          </p:cNvCxnSpPr>
          <p:nvPr/>
        </p:nvCxnSpPr>
        <p:spPr>
          <a:xfrm>
            <a:off x="9960874" y="3709992"/>
            <a:ext cx="598942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C68823-70EC-4A5C-8F49-B3315173CE85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9402005" y="4190477"/>
            <a:ext cx="1570795" cy="7305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4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23" grpId="0" animBg="1"/>
      <p:bldP spid="28" grpId="0"/>
      <p:bldP spid="31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18F6D3-49A4-457E-BF80-3A0F1312896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nd</a:t>
            </a:r>
            <a:r>
              <a:rPr lang="en-US" sz="6000" dirty="0"/>
              <a:t> Step is Testing the Model.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9516F-DCF0-4A6D-B351-9C8FD4C57EB1}"/>
              </a:ext>
            </a:extLst>
          </p:cNvPr>
          <p:cNvSpPr txBox="1"/>
          <p:nvPr/>
        </p:nvSpPr>
        <p:spPr>
          <a:xfrm>
            <a:off x="345031" y="2913356"/>
            <a:ext cx="1394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Test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Image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B1FA9F-3A2D-4F84-9B54-D718AB32C825}"/>
              </a:ext>
            </a:extLst>
          </p:cNvPr>
          <p:cNvCxnSpPr>
            <a:cxnSpLocks/>
          </p:cNvCxnSpPr>
          <p:nvPr/>
        </p:nvCxnSpPr>
        <p:spPr>
          <a:xfrm>
            <a:off x="1651889" y="3440542"/>
            <a:ext cx="730827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22632F24-70FA-40F7-BF0B-089ACDAB7DFC}"/>
              </a:ext>
            </a:extLst>
          </p:cNvPr>
          <p:cNvSpPr/>
          <p:nvPr/>
        </p:nvSpPr>
        <p:spPr>
          <a:xfrm>
            <a:off x="2458798" y="2767402"/>
            <a:ext cx="1827680" cy="134628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Pre-Trained Convolutional Neural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6FBB23-25CF-45D8-B635-3242AE35F4F3}"/>
              </a:ext>
            </a:extLst>
          </p:cNvPr>
          <p:cNvSpPr txBox="1"/>
          <p:nvPr/>
        </p:nvSpPr>
        <p:spPr>
          <a:xfrm>
            <a:off x="4893689" y="2932710"/>
            <a:ext cx="1619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Features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025A9A-0BA8-4819-8F49-53924D7BF732}"/>
              </a:ext>
            </a:extLst>
          </p:cNvPr>
          <p:cNvCxnSpPr>
            <a:cxnSpLocks/>
          </p:cNvCxnSpPr>
          <p:nvPr/>
        </p:nvCxnSpPr>
        <p:spPr>
          <a:xfrm>
            <a:off x="4414882" y="3429000"/>
            <a:ext cx="598942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C1FB6F-A1E9-4F9E-8709-D89E7624C584}"/>
              </a:ext>
            </a:extLst>
          </p:cNvPr>
          <p:cNvCxnSpPr>
            <a:cxnSpLocks/>
          </p:cNvCxnSpPr>
          <p:nvPr/>
        </p:nvCxnSpPr>
        <p:spPr>
          <a:xfrm>
            <a:off x="6416930" y="3414768"/>
            <a:ext cx="598942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CD2E1A8B-2E53-4F19-A206-97CEE316D06C}"/>
              </a:ext>
            </a:extLst>
          </p:cNvPr>
          <p:cNvSpPr/>
          <p:nvPr/>
        </p:nvSpPr>
        <p:spPr>
          <a:xfrm>
            <a:off x="7120857" y="2741627"/>
            <a:ext cx="1827680" cy="134628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Nearest Neighbor Algorithm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7371E5-0BB4-4C09-9678-C2CACAFC844C}"/>
              </a:ext>
            </a:extLst>
          </p:cNvPr>
          <p:cNvCxnSpPr>
            <a:cxnSpLocks/>
          </p:cNvCxnSpPr>
          <p:nvPr/>
        </p:nvCxnSpPr>
        <p:spPr>
          <a:xfrm>
            <a:off x="9080865" y="3414768"/>
            <a:ext cx="598942" cy="0"/>
          </a:xfrm>
          <a:prstGeom prst="straightConnector1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091E45-0D82-45CB-B516-98A229337012}"/>
              </a:ext>
            </a:extLst>
          </p:cNvPr>
          <p:cNvSpPr txBox="1"/>
          <p:nvPr/>
        </p:nvSpPr>
        <p:spPr>
          <a:xfrm>
            <a:off x="9733202" y="2767402"/>
            <a:ext cx="1827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Nearest Neighbor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83C8D9-64B1-4DFD-BB36-CE8B8A34974F}"/>
              </a:ext>
            </a:extLst>
          </p:cNvPr>
          <p:cNvSpPr txBox="1"/>
          <p:nvPr/>
        </p:nvSpPr>
        <p:spPr>
          <a:xfrm>
            <a:off x="4536596" y="5011949"/>
            <a:ext cx="3473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Utilizes the Nearest-Neighbor Map that was in the previous step produced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06DBDA-B151-4DE0-8605-FCE6871FD082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273538" y="4191873"/>
            <a:ext cx="1736941" cy="8200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C7C7CE-D155-442B-AED3-496D342F1751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0531984" y="4442691"/>
            <a:ext cx="115058" cy="6650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C73B64-A618-4CCA-B45B-C971AFB08F23}"/>
              </a:ext>
            </a:extLst>
          </p:cNvPr>
          <p:cNvSpPr txBox="1"/>
          <p:nvPr/>
        </p:nvSpPr>
        <p:spPr>
          <a:xfrm>
            <a:off x="9080865" y="5107709"/>
            <a:ext cx="2902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At the end we check if Nearest Neighbor Image Produced is correct. </a:t>
            </a:r>
          </a:p>
        </p:txBody>
      </p:sp>
    </p:spTree>
    <p:extLst>
      <p:ext uri="{BB962C8B-B14F-4D97-AF65-F5344CB8AC3E}">
        <p14:creationId xmlns:p14="http://schemas.microsoft.com/office/powerpoint/2010/main" val="318975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/>
      <p:bldP spid="15" grpId="0" animBg="1"/>
      <p:bldP spid="18" grpId="0"/>
      <p:bldP spid="21" grpId="0"/>
      <p:bldP spid="28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776</Words>
  <Application>Microsoft Office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 Light</vt:lpstr>
      <vt:lpstr>Wingdings</vt:lpstr>
      <vt:lpstr>Metropolitan</vt:lpstr>
      <vt:lpstr>Near-Duplicate Image Detection Using Deep Learning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Near-Duplicate Image Detection Using Deep Learning</dc:title>
  <dc:creator>Francisco Reveriano</dc:creator>
  <cp:lastModifiedBy>Francisco Reveriano</cp:lastModifiedBy>
  <cp:revision>1</cp:revision>
  <dcterms:created xsi:type="dcterms:W3CDTF">2019-07-15T03:07:26Z</dcterms:created>
  <dcterms:modified xsi:type="dcterms:W3CDTF">2019-07-17T22:07:14Z</dcterms:modified>
</cp:coreProperties>
</file>